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0" r:id="rId2"/>
    <p:sldId id="385" r:id="rId3"/>
    <p:sldId id="355" r:id="rId4"/>
    <p:sldId id="356" r:id="rId5"/>
    <p:sldId id="357" r:id="rId6"/>
    <p:sldId id="358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9" r:id="rId29"/>
    <p:sldId id="407" r:id="rId30"/>
    <p:sldId id="408" r:id="rId31"/>
    <p:sldId id="410" r:id="rId32"/>
    <p:sldId id="412" r:id="rId33"/>
    <p:sldId id="411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ontserrat" pitchFamily="2" charset="77"/>
      <p:regular r:id="rId41"/>
      <p:bold r:id="rId42"/>
      <p:italic r:id="rId43"/>
      <p:boldItalic r:id="rId44"/>
    </p:embeddedFont>
    <p:embeddedFont>
      <p:font typeface="Montserrat ExtraBold" pitchFamily="2" charset="77"/>
      <p:bold r:id="rId45"/>
      <p:italic r:id="rId46"/>
      <p:boldItalic r:id="rId47"/>
    </p:embeddedFont>
    <p:embeddedFont>
      <p:font typeface="Montserrat SemiBold" pitchFamily="2" charset="77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A84FF"/>
    <a:srgbClr val="419CFF"/>
    <a:srgbClr val="8A2B00"/>
    <a:srgbClr val="F6F6F6"/>
    <a:srgbClr val="E44D26"/>
    <a:srgbClr val="262626"/>
    <a:srgbClr val="33414E"/>
    <a:srgbClr val="F16529"/>
    <a:srgbClr val="F5A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7561F0-A9C8-5244-9B89-705296D7D99C}" v="60" dt="2021-10-27T09:20:02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jl, licht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311"/>
    <p:restoredTop sz="75524"/>
  </p:normalViewPr>
  <p:slideViewPr>
    <p:cSldViewPr snapToGrid="0">
      <p:cViewPr varScale="1">
        <p:scale>
          <a:sx n="116" d="100"/>
          <a:sy n="116" d="100"/>
        </p:scale>
        <p:origin x="184" y="1592"/>
      </p:cViewPr>
      <p:guideLst>
        <p:guide orient="horz" pos="1639"/>
        <p:guide pos="2888"/>
        <p:guide orient="horz" pos="1614"/>
        <p:guide pos="4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reckx" userId="18743d88-13bf-4679-806e-af4ac3bb633e" providerId="ADAL" clId="{6A7561F0-A9C8-5244-9B89-705296D7D99C}"/>
    <pc:docChg chg="undo custSel addSld delSld modSld sldOrd">
      <pc:chgData name="David Breckx" userId="18743d88-13bf-4679-806e-af4ac3bb633e" providerId="ADAL" clId="{6A7561F0-A9C8-5244-9B89-705296D7D99C}" dt="2021-10-27T09:24:03.279" v="7622" actId="20577"/>
      <pc:docMkLst>
        <pc:docMk/>
      </pc:docMkLst>
      <pc:sldChg chg="modSp del mod">
        <pc:chgData name="David Breckx" userId="18743d88-13bf-4679-806e-af4ac3bb633e" providerId="ADAL" clId="{6A7561F0-A9C8-5244-9B89-705296D7D99C}" dt="2021-10-26T15:46:54.934" v="5957" actId="2696"/>
        <pc:sldMkLst>
          <pc:docMk/>
          <pc:sldMk cId="1836263344" sldId="344"/>
        </pc:sldMkLst>
        <pc:spChg chg="mod">
          <ac:chgData name="David Breckx" userId="18743d88-13bf-4679-806e-af4ac3bb633e" providerId="ADAL" clId="{6A7561F0-A9C8-5244-9B89-705296D7D99C}" dt="2021-10-23T18:50:29.626" v="2725" actId="20577"/>
          <ac:spMkLst>
            <pc:docMk/>
            <pc:sldMk cId="1836263344" sldId="344"/>
            <ac:spMk id="6" creationId="{00000000-0000-0000-0000-000000000000}"/>
          </ac:spMkLst>
        </pc:spChg>
      </pc:sldChg>
      <pc:sldChg chg="addSp delSp modSp del mod">
        <pc:chgData name="David Breckx" userId="18743d88-13bf-4679-806e-af4ac3bb633e" providerId="ADAL" clId="{6A7561F0-A9C8-5244-9B89-705296D7D99C}" dt="2021-10-23T17:40:48.803" v="2" actId="2696"/>
        <pc:sldMkLst>
          <pc:docMk/>
          <pc:sldMk cId="2677919579" sldId="346"/>
        </pc:sldMkLst>
        <pc:spChg chg="del">
          <ac:chgData name="David Breckx" userId="18743d88-13bf-4679-806e-af4ac3bb633e" providerId="ADAL" clId="{6A7561F0-A9C8-5244-9B89-705296D7D99C}" dt="2021-10-23T17:40:45.757" v="0" actId="478"/>
          <ac:spMkLst>
            <pc:docMk/>
            <pc:sldMk cId="2677919579" sldId="346"/>
            <ac:spMk id="5" creationId="{F19114DD-E871-9044-BACA-6D3B61B77EB6}"/>
          </ac:spMkLst>
        </pc:spChg>
        <pc:spChg chg="add del mod">
          <ac:chgData name="David Breckx" userId="18743d88-13bf-4679-806e-af4ac3bb633e" providerId="ADAL" clId="{6A7561F0-A9C8-5244-9B89-705296D7D99C}" dt="2021-10-23T17:40:47.365" v="1" actId="478"/>
          <ac:spMkLst>
            <pc:docMk/>
            <pc:sldMk cId="2677919579" sldId="346"/>
            <ac:spMk id="7" creationId="{79FD8677-B405-824B-9D02-4E5CA7BB8522}"/>
          </ac:spMkLst>
        </pc:spChg>
      </pc:sldChg>
      <pc:sldChg chg="modSp mod">
        <pc:chgData name="David Breckx" userId="18743d88-13bf-4679-806e-af4ac3bb633e" providerId="ADAL" clId="{6A7561F0-A9C8-5244-9B89-705296D7D99C}" dt="2021-10-23T17:55:05.176" v="372" actId="20577"/>
        <pc:sldMkLst>
          <pc:docMk/>
          <pc:sldMk cId="2354411581" sldId="355"/>
        </pc:sldMkLst>
        <pc:spChg chg="mod">
          <ac:chgData name="David Breckx" userId="18743d88-13bf-4679-806e-af4ac3bb633e" providerId="ADAL" clId="{6A7561F0-A9C8-5244-9B89-705296D7D99C}" dt="2021-10-23T17:44:40.762" v="75" actId="20577"/>
          <ac:spMkLst>
            <pc:docMk/>
            <pc:sldMk cId="2354411581" sldId="355"/>
            <ac:spMk id="2" creationId="{6976245A-C949-B246-96EF-A5CB0A3E78B7}"/>
          </ac:spMkLst>
        </pc:spChg>
        <pc:spChg chg="mod">
          <ac:chgData name="David Breckx" userId="18743d88-13bf-4679-806e-af4ac3bb633e" providerId="ADAL" clId="{6A7561F0-A9C8-5244-9B89-705296D7D99C}" dt="2021-10-23T17:41:10.861" v="11" actId="20577"/>
          <ac:spMkLst>
            <pc:docMk/>
            <pc:sldMk cId="2354411581" sldId="355"/>
            <ac:spMk id="6" creationId="{00000000-0000-0000-0000-000000000000}"/>
          </ac:spMkLst>
        </pc:spChg>
        <pc:spChg chg="mod">
          <ac:chgData name="David Breckx" userId="18743d88-13bf-4679-806e-af4ac3bb633e" providerId="ADAL" clId="{6A7561F0-A9C8-5244-9B89-705296D7D99C}" dt="2021-10-23T17:55:05.176" v="372" actId="20577"/>
          <ac:spMkLst>
            <pc:docMk/>
            <pc:sldMk cId="2354411581" sldId="355"/>
            <ac:spMk id="7" creationId="{DE0D8426-0FDD-ED46-9E35-DA6818CF69EE}"/>
          </ac:spMkLst>
        </pc:spChg>
        <pc:spChg chg="mod">
          <ac:chgData name="David Breckx" userId="18743d88-13bf-4679-806e-af4ac3bb633e" providerId="ADAL" clId="{6A7561F0-A9C8-5244-9B89-705296D7D99C}" dt="2021-10-23T17:43:27.264" v="14" actId="20577"/>
          <ac:spMkLst>
            <pc:docMk/>
            <pc:sldMk cId="2354411581" sldId="355"/>
            <ac:spMk id="10" creationId="{00000000-0000-0000-0000-000000000000}"/>
          </ac:spMkLst>
        </pc:spChg>
      </pc:sldChg>
      <pc:sldChg chg="addSp delSp modSp mod">
        <pc:chgData name="David Breckx" userId="18743d88-13bf-4679-806e-af4ac3bb633e" providerId="ADAL" clId="{6A7561F0-A9C8-5244-9B89-705296D7D99C}" dt="2021-10-23T17:53:01.533" v="316" actId="20577"/>
        <pc:sldMkLst>
          <pc:docMk/>
          <pc:sldMk cId="1544438199" sldId="356"/>
        </pc:sldMkLst>
        <pc:spChg chg="mod">
          <ac:chgData name="David Breckx" userId="18743d88-13bf-4679-806e-af4ac3bb633e" providerId="ADAL" clId="{6A7561F0-A9C8-5244-9B89-705296D7D99C}" dt="2021-10-23T17:48:32.911" v="280" actId="20577"/>
          <ac:spMkLst>
            <pc:docMk/>
            <pc:sldMk cId="1544438199" sldId="356"/>
            <ac:spMk id="6" creationId="{00000000-0000-0000-0000-000000000000}"/>
          </ac:spMkLst>
        </pc:spChg>
        <pc:spChg chg="mod">
          <ac:chgData name="David Breckx" userId="18743d88-13bf-4679-806e-af4ac3bb633e" providerId="ADAL" clId="{6A7561F0-A9C8-5244-9B89-705296D7D99C}" dt="2021-10-23T17:53:01.533" v="316" actId="20577"/>
          <ac:spMkLst>
            <pc:docMk/>
            <pc:sldMk cId="1544438199" sldId="356"/>
            <ac:spMk id="10" creationId="{00000000-0000-0000-0000-000000000000}"/>
          </ac:spMkLst>
        </pc:spChg>
        <pc:picChg chg="del">
          <ac:chgData name="David Breckx" userId="18743d88-13bf-4679-806e-af4ac3bb633e" providerId="ADAL" clId="{6A7561F0-A9C8-5244-9B89-705296D7D99C}" dt="2021-10-23T17:48:06.619" v="253" actId="478"/>
          <ac:picMkLst>
            <pc:docMk/>
            <pc:sldMk cId="1544438199" sldId="356"/>
            <ac:picMk id="3" creationId="{B4FA48A7-0146-0D44-8B6C-234701482880}"/>
          </ac:picMkLst>
        </pc:picChg>
        <pc:picChg chg="del">
          <ac:chgData name="David Breckx" userId="18743d88-13bf-4679-806e-af4ac3bb633e" providerId="ADAL" clId="{6A7561F0-A9C8-5244-9B89-705296D7D99C}" dt="2021-10-23T17:48:07.373" v="255" actId="478"/>
          <ac:picMkLst>
            <pc:docMk/>
            <pc:sldMk cId="1544438199" sldId="356"/>
            <ac:picMk id="4" creationId="{D33E1C90-FC44-AC4A-8656-C40073062C25}"/>
          </ac:picMkLst>
        </pc:picChg>
        <pc:picChg chg="del">
          <ac:chgData name="David Breckx" userId="18743d88-13bf-4679-806e-af4ac3bb633e" providerId="ADAL" clId="{6A7561F0-A9C8-5244-9B89-705296D7D99C}" dt="2021-10-23T17:48:06.990" v="254" actId="478"/>
          <ac:picMkLst>
            <pc:docMk/>
            <pc:sldMk cId="1544438199" sldId="356"/>
            <ac:picMk id="5" creationId="{998D03A0-0EF8-9D4D-849D-92B8FCD6689F}"/>
          </ac:picMkLst>
        </pc:picChg>
        <pc:picChg chg="add mod">
          <ac:chgData name="David Breckx" userId="18743d88-13bf-4679-806e-af4ac3bb633e" providerId="ADAL" clId="{6A7561F0-A9C8-5244-9B89-705296D7D99C}" dt="2021-10-23T17:50:35.706" v="303" actId="1076"/>
          <ac:picMkLst>
            <pc:docMk/>
            <pc:sldMk cId="1544438199" sldId="356"/>
            <ac:picMk id="7" creationId="{7244C7DB-B844-7142-BC32-804FF9FF627C}"/>
          </ac:picMkLst>
        </pc:picChg>
        <pc:picChg chg="add mod">
          <ac:chgData name="David Breckx" userId="18743d88-13bf-4679-806e-af4ac3bb633e" providerId="ADAL" clId="{6A7561F0-A9C8-5244-9B89-705296D7D99C}" dt="2021-10-23T17:50:38.423" v="304" actId="1076"/>
          <ac:picMkLst>
            <pc:docMk/>
            <pc:sldMk cId="1544438199" sldId="356"/>
            <ac:picMk id="9" creationId="{D7D0E6C7-62BC-E24C-9DBD-C922B8E7FD2A}"/>
          </ac:picMkLst>
        </pc:picChg>
        <pc:picChg chg="add del">
          <ac:chgData name="David Breckx" userId="18743d88-13bf-4679-806e-af4ac3bb633e" providerId="ADAL" clId="{6A7561F0-A9C8-5244-9B89-705296D7D99C}" dt="2021-10-23T17:49:17.202" v="282" actId="478"/>
          <ac:picMkLst>
            <pc:docMk/>
            <pc:sldMk cId="1544438199" sldId="356"/>
            <ac:picMk id="1025" creationId="{BD8A539D-AF0B-2A4B-BCA1-8D73D785372B}"/>
          </ac:picMkLst>
        </pc:picChg>
        <pc:picChg chg="add del">
          <ac:chgData name="David Breckx" userId="18743d88-13bf-4679-806e-af4ac3bb633e" providerId="ADAL" clId="{6A7561F0-A9C8-5244-9B89-705296D7D99C}" dt="2021-10-23T17:49:22.299" v="284" actId="478"/>
          <ac:picMkLst>
            <pc:docMk/>
            <pc:sldMk cId="1544438199" sldId="356"/>
            <ac:picMk id="1026" creationId="{5D5351AD-DC5D-6543-B089-322207FC3E16}"/>
          </ac:picMkLst>
        </pc:picChg>
      </pc:sldChg>
      <pc:sldChg chg="addSp delSp modSp mod">
        <pc:chgData name="David Breckx" userId="18743d88-13bf-4679-806e-af4ac3bb633e" providerId="ADAL" clId="{6A7561F0-A9C8-5244-9B89-705296D7D99C}" dt="2021-10-23T18:07:06.754" v="884" actId="5793"/>
        <pc:sldMkLst>
          <pc:docMk/>
          <pc:sldMk cId="751608636" sldId="357"/>
        </pc:sldMkLst>
        <pc:spChg chg="add del mod">
          <ac:chgData name="David Breckx" userId="18743d88-13bf-4679-806e-af4ac3bb633e" providerId="ADAL" clId="{6A7561F0-A9C8-5244-9B89-705296D7D99C}" dt="2021-10-23T18:04:05.662" v="801" actId="478"/>
          <ac:spMkLst>
            <pc:docMk/>
            <pc:sldMk cId="751608636" sldId="357"/>
            <ac:spMk id="4" creationId="{5DFA89B3-ADBA-6E49-BEB0-AAC188EDF273}"/>
          </ac:spMkLst>
        </pc:spChg>
        <pc:spChg chg="mod">
          <ac:chgData name="David Breckx" userId="18743d88-13bf-4679-806e-af4ac3bb633e" providerId="ADAL" clId="{6A7561F0-A9C8-5244-9B89-705296D7D99C}" dt="2021-10-23T17:57:20.559" v="390" actId="20577"/>
          <ac:spMkLst>
            <pc:docMk/>
            <pc:sldMk cId="751608636" sldId="357"/>
            <ac:spMk id="6" creationId="{00000000-0000-0000-0000-000000000000}"/>
          </ac:spMkLst>
        </pc:spChg>
        <pc:spChg chg="mod">
          <ac:chgData name="David Breckx" userId="18743d88-13bf-4679-806e-af4ac3bb633e" providerId="ADAL" clId="{6A7561F0-A9C8-5244-9B89-705296D7D99C}" dt="2021-10-23T17:57:18.590" v="387" actId="20577"/>
          <ac:spMkLst>
            <pc:docMk/>
            <pc:sldMk cId="751608636" sldId="357"/>
            <ac:spMk id="10" creationId="{00000000-0000-0000-0000-000000000000}"/>
          </ac:spMkLst>
        </pc:spChg>
        <pc:spChg chg="add mod">
          <ac:chgData name="David Breckx" userId="18743d88-13bf-4679-806e-af4ac3bb633e" providerId="ADAL" clId="{6A7561F0-A9C8-5244-9B89-705296D7D99C}" dt="2021-10-23T18:07:06.754" v="884" actId="5793"/>
          <ac:spMkLst>
            <pc:docMk/>
            <pc:sldMk cId="751608636" sldId="357"/>
            <ac:spMk id="26" creationId="{C1BC6971-D920-C746-B1C8-81465AD68B28}"/>
          </ac:spMkLst>
        </pc:spChg>
        <pc:grpChg chg="del">
          <ac:chgData name="David Breckx" userId="18743d88-13bf-4679-806e-af4ac3bb633e" providerId="ADAL" clId="{6A7561F0-A9C8-5244-9B89-705296D7D99C}" dt="2021-10-23T17:57:22.696" v="391" actId="478"/>
          <ac:grpSpMkLst>
            <pc:docMk/>
            <pc:sldMk cId="751608636" sldId="357"/>
            <ac:grpSpMk id="8" creationId="{88B705B0-BD28-FC4A-B378-7765ECCF7FA9}"/>
          </ac:grpSpMkLst>
        </pc:grpChg>
        <pc:picChg chg="add mod">
          <ac:chgData name="David Breckx" userId="18743d88-13bf-4679-806e-af4ac3bb633e" providerId="ADAL" clId="{6A7561F0-A9C8-5244-9B89-705296D7D99C}" dt="2021-10-23T18:06:38.449" v="879" actId="1076"/>
          <ac:picMkLst>
            <pc:docMk/>
            <pc:sldMk cId="751608636" sldId="357"/>
            <ac:picMk id="3" creationId="{70D081CD-BF3E-A54E-AAD6-8CCB6319DC1A}"/>
          </ac:picMkLst>
        </pc:picChg>
      </pc:sldChg>
      <pc:sldChg chg="addSp delSp modSp mod">
        <pc:chgData name="David Breckx" userId="18743d88-13bf-4679-806e-af4ac3bb633e" providerId="ADAL" clId="{6A7561F0-A9C8-5244-9B89-705296D7D99C}" dt="2021-10-23T18:50:50.800" v="2733" actId="113"/>
        <pc:sldMkLst>
          <pc:docMk/>
          <pc:sldMk cId="1558416320" sldId="358"/>
        </pc:sldMkLst>
        <pc:spChg chg="del">
          <ac:chgData name="David Breckx" userId="18743d88-13bf-4679-806e-af4ac3bb633e" providerId="ADAL" clId="{6A7561F0-A9C8-5244-9B89-705296D7D99C}" dt="2021-10-23T18:04:30.774" v="828" actId="478"/>
          <ac:spMkLst>
            <pc:docMk/>
            <pc:sldMk cId="1558416320" sldId="358"/>
            <ac:spMk id="2" creationId="{6E352944-1F6D-8944-A665-9935D3F60466}"/>
          </ac:spMkLst>
        </pc:spChg>
        <pc:spChg chg="mod">
          <ac:chgData name="David Breckx" userId="18743d88-13bf-4679-806e-af4ac3bb633e" providerId="ADAL" clId="{6A7561F0-A9C8-5244-9B89-705296D7D99C}" dt="2021-10-23T18:04:17.093" v="804" actId="20577"/>
          <ac:spMkLst>
            <pc:docMk/>
            <pc:sldMk cId="1558416320" sldId="358"/>
            <ac:spMk id="6" creationId="{00000000-0000-0000-0000-000000000000}"/>
          </ac:spMkLst>
        </pc:spChg>
        <pc:spChg chg="add mod">
          <ac:chgData name="David Breckx" userId="18743d88-13bf-4679-806e-af4ac3bb633e" providerId="ADAL" clId="{6A7561F0-A9C8-5244-9B89-705296D7D99C}" dt="2021-10-23T18:50:50.800" v="2733" actId="113"/>
          <ac:spMkLst>
            <pc:docMk/>
            <pc:sldMk cId="1558416320" sldId="358"/>
            <ac:spMk id="9" creationId="{4121254C-9089-E847-A04E-84EEF7A58D46}"/>
          </ac:spMkLst>
        </pc:spChg>
        <pc:spChg chg="mod">
          <ac:chgData name="David Breckx" userId="18743d88-13bf-4679-806e-af4ac3bb633e" providerId="ADAL" clId="{6A7561F0-A9C8-5244-9B89-705296D7D99C}" dt="2021-10-23T18:10:20.532" v="906" actId="20577"/>
          <ac:spMkLst>
            <pc:docMk/>
            <pc:sldMk cId="1558416320" sldId="358"/>
            <ac:spMk id="10" creationId="{00000000-0000-0000-0000-000000000000}"/>
          </ac:spMkLst>
        </pc:spChg>
        <pc:grpChg chg="del">
          <ac:chgData name="David Breckx" userId="18743d88-13bf-4679-806e-af4ac3bb633e" providerId="ADAL" clId="{6A7561F0-A9C8-5244-9B89-705296D7D99C}" dt="2021-10-23T18:04:31.966" v="829" actId="478"/>
          <ac:grpSpMkLst>
            <pc:docMk/>
            <pc:sldMk cId="1558416320" sldId="358"/>
            <ac:grpSpMk id="8" creationId="{36FDD7E2-DE8D-F443-83C6-EDF7A9AF6DCA}"/>
          </ac:grpSpMkLst>
        </pc:grpChg>
      </pc:sldChg>
      <pc:sldChg chg="del">
        <pc:chgData name="David Breckx" userId="18743d88-13bf-4679-806e-af4ac3bb633e" providerId="ADAL" clId="{6A7561F0-A9C8-5244-9B89-705296D7D99C}" dt="2021-10-23T18:50:24.874" v="2722" actId="2696"/>
        <pc:sldMkLst>
          <pc:docMk/>
          <pc:sldMk cId="3665032402" sldId="359"/>
        </pc:sldMkLst>
      </pc:sldChg>
      <pc:sldChg chg="del">
        <pc:chgData name="David Breckx" userId="18743d88-13bf-4679-806e-af4ac3bb633e" providerId="ADAL" clId="{6A7561F0-A9C8-5244-9B89-705296D7D99C}" dt="2021-10-23T18:50:24.373" v="2721" actId="2696"/>
        <pc:sldMkLst>
          <pc:docMk/>
          <pc:sldMk cId="4050957716" sldId="360"/>
        </pc:sldMkLst>
      </pc:sldChg>
      <pc:sldChg chg="del">
        <pc:chgData name="David Breckx" userId="18743d88-13bf-4679-806e-af4ac3bb633e" providerId="ADAL" clId="{6A7561F0-A9C8-5244-9B89-705296D7D99C}" dt="2021-10-23T18:50:22.702" v="2720" actId="2696"/>
        <pc:sldMkLst>
          <pc:docMk/>
          <pc:sldMk cId="3784406975" sldId="361"/>
        </pc:sldMkLst>
      </pc:sldChg>
      <pc:sldChg chg="del">
        <pc:chgData name="David Breckx" userId="18743d88-13bf-4679-806e-af4ac3bb633e" providerId="ADAL" clId="{6A7561F0-A9C8-5244-9B89-705296D7D99C}" dt="2021-10-23T18:50:20.906" v="2716" actId="2696"/>
        <pc:sldMkLst>
          <pc:docMk/>
          <pc:sldMk cId="1404355189" sldId="362"/>
        </pc:sldMkLst>
      </pc:sldChg>
      <pc:sldChg chg="del">
        <pc:chgData name="David Breckx" userId="18743d88-13bf-4679-806e-af4ac3bb633e" providerId="ADAL" clId="{6A7561F0-A9C8-5244-9B89-705296D7D99C}" dt="2021-10-23T18:50:21.958" v="2719" actId="2696"/>
        <pc:sldMkLst>
          <pc:docMk/>
          <pc:sldMk cId="3018122529" sldId="365"/>
        </pc:sldMkLst>
      </pc:sldChg>
      <pc:sldChg chg="del">
        <pc:chgData name="David Breckx" userId="18743d88-13bf-4679-806e-af4ac3bb633e" providerId="ADAL" clId="{6A7561F0-A9C8-5244-9B89-705296D7D99C}" dt="2021-10-23T18:50:21.633" v="2718" actId="2696"/>
        <pc:sldMkLst>
          <pc:docMk/>
          <pc:sldMk cId="3246940110" sldId="366"/>
        </pc:sldMkLst>
      </pc:sldChg>
      <pc:sldChg chg="del">
        <pc:chgData name="David Breckx" userId="18743d88-13bf-4679-806e-af4ac3bb633e" providerId="ADAL" clId="{6A7561F0-A9C8-5244-9B89-705296D7D99C}" dt="2021-10-23T18:50:21.305" v="2717" actId="2696"/>
        <pc:sldMkLst>
          <pc:docMk/>
          <pc:sldMk cId="613345106" sldId="367"/>
        </pc:sldMkLst>
      </pc:sldChg>
      <pc:sldChg chg="del">
        <pc:chgData name="David Breckx" userId="18743d88-13bf-4679-806e-af4ac3bb633e" providerId="ADAL" clId="{6A7561F0-A9C8-5244-9B89-705296D7D99C}" dt="2021-10-23T18:50:20.305" v="2715" actId="2696"/>
        <pc:sldMkLst>
          <pc:docMk/>
          <pc:sldMk cId="1570652432" sldId="368"/>
        </pc:sldMkLst>
      </pc:sldChg>
      <pc:sldChg chg="del">
        <pc:chgData name="David Breckx" userId="18743d88-13bf-4679-806e-af4ac3bb633e" providerId="ADAL" clId="{6A7561F0-A9C8-5244-9B89-705296D7D99C}" dt="2021-10-23T18:50:19.405" v="2714" actId="2696"/>
        <pc:sldMkLst>
          <pc:docMk/>
          <pc:sldMk cId="1766396724" sldId="369"/>
        </pc:sldMkLst>
      </pc:sldChg>
      <pc:sldChg chg="del">
        <pc:chgData name="David Breckx" userId="18743d88-13bf-4679-806e-af4ac3bb633e" providerId="ADAL" clId="{6A7561F0-A9C8-5244-9B89-705296D7D99C}" dt="2021-10-23T18:50:18.965" v="2713" actId="2696"/>
        <pc:sldMkLst>
          <pc:docMk/>
          <pc:sldMk cId="2107503116" sldId="370"/>
        </pc:sldMkLst>
      </pc:sldChg>
      <pc:sldChg chg="del">
        <pc:chgData name="David Breckx" userId="18743d88-13bf-4679-806e-af4ac3bb633e" providerId="ADAL" clId="{6A7561F0-A9C8-5244-9B89-705296D7D99C}" dt="2021-10-23T18:50:15.973" v="2708" actId="2696"/>
        <pc:sldMkLst>
          <pc:docMk/>
          <pc:sldMk cId="2285095375" sldId="371"/>
        </pc:sldMkLst>
      </pc:sldChg>
      <pc:sldChg chg="del">
        <pc:chgData name="David Breckx" userId="18743d88-13bf-4679-806e-af4ac3bb633e" providerId="ADAL" clId="{6A7561F0-A9C8-5244-9B89-705296D7D99C}" dt="2021-10-23T18:50:15.458" v="2707" actId="2696"/>
        <pc:sldMkLst>
          <pc:docMk/>
          <pc:sldMk cId="3358231207" sldId="372"/>
        </pc:sldMkLst>
      </pc:sldChg>
      <pc:sldChg chg="del">
        <pc:chgData name="David Breckx" userId="18743d88-13bf-4679-806e-af4ac3bb633e" providerId="ADAL" clId="{6A7561F0-A9C8-5244-9B89-705296D7D99C}" dt="2021-10-23T18:50:14.600" v="2706" actId="2696"/>
        <pc:sldMkLst>
          <pc:docMk/>
          <pc:sldMk cId="2197473897" sldId="373"/>
        </pc:sldMkLst>
      </pc:sldChg>
      <pc:sldChg chg="del">
        <pc:chgData name="David Breckx" userId="18743d88-13bf-4679-806e-af4ac3bb633e" providerId="ADAL" clId="{6A7561F0-A9C8-5244-9B89-705296D7D99C}" dt="2021-10-23T18:50:18.451" v="2712" actId="2696"/>
        <pc:sldMkLst>
          <pc:docMk/>
          <pc:sldMk cId="1535587759" sldId="374"/>
        </pc:sldMkLst>
      </pc:sldChg>
      <pc:sldChg chg="del">
        <pc:chgData name="David Breckx" userId="18743d88-13bf-4679-806e-af4ac3bb633e" providerId="ADAL" clId="{6A7561F0-A9C8-5244-9B89-705296D7D99C}" dt="2021-10-23T18:50:17.943" v="2711" actId="2696"/>
        <pc:sldMkLst>
          <pc:docMk/>
          <pc:sldMk cId="3054148915" sldId="375"/>
        </pc:sldMkLst>
      </pc:sldChg>
      <pc:sldChg chg="del">
        <pc:chgData name="David Breckx" userId="18743d88-13bf-4679-806e-af4ac3bb633e" providerId="ADAL" clId="{6A7561F0-A9C8-5244-9B89-705296D7D99C}" dt="2021-10-23T18:50:17.346" v="2710" actId="2696"/>
        <pc:sldMkLst>
          <pc:docMk/>
          <pc:sldMk cId="1186991458" sldId="376"/>
        </pc:sldMkLst>
      </pc:sldChg>
      <pc:sldChg chg="del">
        <pc:chgData name="David Breckx" userId="18743d88-13bf-4679-806e-af4ac3bb633e" providerId="ADAL" clId="{6A7561F0-A9C8-5244-9B89-705296D7D99C}" dt="2021-10-23T18:50:16.457" v="2709" actId="2696"/>
        <pc:sldMkLst>
          <pc:docMk/>
          <pc:sldMk cId="1250921889" sldId="377"/>
        </pc:sldMkLst>
      </pc:sldChg>
      <pc:sldChg chg="del">
        <pc:chgData name="David Breckx" userId="18743d88-13bf-4679-806e-af4ac3bb633e" providerId="ADAL" clId="{6A7561F0-A9C8-5244-9B89-705296D7D99C}" dt="2021-10-23T18:50:13.960" v="2705" actId="2696"/>
        <pc:sldMkLst>
          <pc:docMk/>
          <pc:sldMk cId="4137430096" sldId="378"/>
        </pc:sldMkLst>
      </pc:sldChg>
      <pc:sldChg chg="del">
        <pc:chgData name="David Breckx" userId="18743d88-13bf-4679-806e-af4ac3bb633e" providerId="ADAL" clId="{6A7561F0-A9C8-5244-9B89-705296D7D99C}" dt="2021-10-23T18:50:13.374" v="2704" actId="2696"/>
        <pc:sldMkLst>
          <pc:docMk/>
          <pc:sldMk cId="568335867" sldId="379"/>
        </pc:sldMkLst>
      </pc:sldChg>
      <pc:sldChg chg="del">
        <pc:chgData name="David Breckx" userId="18743d88-13bf-4679-806e-af4ac3bb633e" providerId="ADAL" clId="{6A7561F0-A9C8-5244-9B89-705296D7D99C}" dt="2021-10-23T18:50:11.878" v="2702" actId="2696"/>
        <pc:sldMkLst>
          <pc:docMk/>
          <pc:sldMk cId="4218721312" sldId="380"/>
        </pc:sldMkLst>
      </pc:sldChg>
      <pc:sldChg chg="del">
        <pc:chgData name="David Breckx" userId="18743d88-13bf-4679-806e-af4ac3bb633e" providerId="ADAL" clId="{6A7561F0-A9C8-5244-9B89-705296D7D99C}" dt="2021-10-23T18:50:11.226" v="2701" actId="2696"/>
        <pc:sldMkLst>
          <pc:docMk/>
          <pc:sldMk cId="1470142901" sldId="381"/>
        </pc:sldMkLst>
      </pc:sldChg>
      <pc:sldChg chg="del">
        <pc:chgData name="David Breckx" userId="18743d88-13bf-4679-806e-af4ac3bb633e" providerId="ADAL" clId="{6A7561F0-A9C8-5244-9B89-705296D7D99C}" dt="2021-10-23T18:50:09.240" v="2700" actId="2696"/>
        <pc:sldMkLst>
          <pc:docMk/>
          <pc:sldMk cId="1096415602" sldId="382"/>
        </pc:sldMkLst>
      </pc:sldChg>
      <pc:sldChg chg="del">
        <pc:chgData name="David Breckx" userId="18743d88-13bf-4679-806e-af4ac3bb633e" providerId="ADAL" clId="{6A7561F0-A9C8-5244-9B89-705296D7D99C}" dt="2021-10-23T18:50:12.733" v="2703" actId="2696"/>
        <pc:sldMkLst>
          <pc:docMk/>
          <pc:sldMk cId="4101528992" sldId="383"/>
        </pc:sldMkLst>
      </pc:sldChg>
      <pc:sldChg chg="modSp del mod">
        <pc:chgData name="David Breckx" userId="18743d88-13bf-4679-806e-af4ac3bb633e" providerId="ADAL" clId="{6A7561F0-A9C8-5244-9B89-705296D7D99C}" dt="2021-10-26T15:46:53.820" v="5956" actId="2696"/>
        <pc:sldMkLst>
          <pc:docMk/>
          <pc:sldMk cId="4123013103" sldId="384"/>
        </pc:sldMkLst>
        <pc:spChg chg="mod">
          <ac:chgData name="David Breckx" userId="18743d88-13bf-4679-806e-af4ac3bb633e" providerId="ADAL" clId="{6A7561F0-A9C8-5244-9B89-705296D7D99C}" dt="2021-10-23T18:50:32.698" v="2728" actId="20577"/>
          <ac:spMkLst>
            <pc:docMk/>
            <pc:sldMk cId="4123013103" sldId="384"/>
            <ac:spMk id="6" creationId="{00000000-0000-0000-0000-000000000000}"/>
          </ac:spMkLst>
        </pc:spChg>
      </pc:sldChg>
      <pc:sldChg chg="delSp new mod setBg">
        <pc:chgData name="David Breckx" userId="18743d88-13bf-4679-806e-af4ac3bb633e" providerId="ADAL" clId="{6A7561F0-A9C8-5244-9B89-705296D7D99C}" dt="2021-10-23T17:41:02.167" v="8"/>
        <pc:sldMkLst>
          <pc:docMk/>
          <pc:sldMk cId="646819681" sldId="385"/>
        </pc:sldMkLst>
        <pc:spChg chg="del">
          <ac:chgData name="David Breckx" userId="18743d88-13bf-4679-806e-af4ac3bb633e" providerId="ADAL" clId="{6A7561F0-A9C8-5244-9B89-705296D7D99C}" dt="2021-10-23T17:40:53.698" v="4" actId="478"/>
          <ac:spMkLst>
            <pc:docMk/>
            <pc:sldMk cId="646819681" sldId="385"/>
            <ac:spMk id="2" creationId="{EEF79D8B-5C6D-1548-AC89-940B2DC26985}"/>
          </ac:spMkLst>
        </pc:spChg>
        <pc:spChg chg="del">
          <ac:chgData name="David Breckx" userId="18743d88-13bf-4679-806e-af4ac3bb633e" providerId="ADAL" clId="{6A7561F0-A9C8-5244-9B89-705296D7D99C}" dt="2021-10-23T17:40:54.564" v="5" actId="478"/>
          <ac:spMkLst>
            <pc:docMk/>
            <pc:sldMk cId="646819681" sldId="385"/>
            <ac:spMk id="3" creationId="{894944AA-9306-874A-85C7-7C094D275294}"/>
          </ac:spMkLst>
        </pc:spChg>
      </pc:sldChg>
      <pc:sldChg chg="addSp modSp add mod">
        <pc:chgData name="David Breckx" userId="18743d88-13bf-4679-806e-af4ac3bb633e" providerId="ADAL" clId="{6A7561F0-A9C8-5244-9B89-705296D7D99C}" dt="2021-10-23T18:51:29.703" v="2742" actId="404"/>
        <pc:sldMkLst>
          <pc:docMk/>
          <pc:sldMk cId="1951885897" sldId="386"/>
        </pc:sldMkLst>
        <pc:spChg chg="add mod">
          <ac:chgData name="David Breckx" userId="18743d88-13bf-4679-806e-af4ac3bb633e" providerId="ADAL" clId="{6A7561F0-A9C8-5244-9B89-705296D7D99C}" dt="2021-10-23T18:41:18.482" v="2051" actId="1076"/>
          <ac:spMkLst>
            <pc:docMk/>
            <pc:sldMk cId="1951885897" sldId="386"/>
            <ac:spMk id="2" creationId="{FE1E4739-DA5F-7542-96C3-85B43D1077A1}"/>
          </ac:spMkLst>
        </pc:spChg>
        <pc:spChg chg="mod">
          <ac:chgData name="David Breckx" userId="18743d88-13bf-4679-806e-af4ac3bb633e" providerId="ADAL" clId="{6A7561F0-A9C8-5244-9B89-705296D7D99C}" dt="2021-10-23T18:51:29.703" v="2742" actId="404"/>
          <ac:spMkLst>
            <pc:docMk/>
            <pc:sldMk cId="1951885897" sldId="386"/>
            <ac:spMk id="9" creationId="{4121254C-9089-E847-A04E-84EEF7A58D46}"/>
          </ac:spMkLst>
        </pc:spChg>
        <pc:spChg chg="mod">
          <ac:chgData name="David Breckx" userId="18743d88-13bf-4679-806e-af4ac3bb633e" providerId="ADAL" clId="{6A7561F0-A9C8-5244-9B89-705296D7D99C}" dt="2021-10-23T18:20:26.809" v="1171" actId="20577"/>
          <ac:spMkLst>
            <pc:docMk/>
            <pc:sldMk cId="1951885897" sldId="386"/>
            <ac:spMk id="10" creationId="{00000000-0000-0000-0000-000000000000}"/>
          </ac:spMkLst>
        </pc:spChg>
      </pc:sldChg>
      <pc:sldChg chg="addSp modSp add mod">
        <pc:chgData name="David Breckx" userId="18743d88-13bf-4679-806e-af4ac3bb633e" providerId="ADAL" clId="{6A7561F0-A9C8-5244-9B89-705296D7D99C}" dt="2021-10-23T18:51:53.930" v="2747" actId="404"/>
        <pc:sldMkLst>
          <pc:docMk/>
          <pc:sldMk cId="1560021968" sldId="387"/>
        </pc:sldMkLst>
        <pc:spChg chg="add mod">
          <ac:chgData name="David Breckx" userId="18743d88-13bf-4679-806e-af4ac3bb633e" providerId="ADAL" clId="{6A7561F0-A9C8-5244-9B89-705296D7D99C}" dt="2021-10-23T18:40:59.691" v="2046" actId="20577"/>
          <ac:spMkLst>
            <pc:docMk/>
            <pc:sldMk cId="1560021968" sldId="387"/>
            <ac:spMk id="2" creationId="{D4E20FE2-1D1A-334A-9DB6-1C7C2579707C}"/>
          </ac:spMkLst>
        </pc:spChg>
        <pc:spChg chg="mod">
          <ac:chgData name="David Breckx" userId="18743d88-13bf-4679-806e-af4ac3bb633e" providerId="ADAL" clId="{6A7561F0-A9C8-5244-9B89-705296D7D99C}" dt="2021-10-23T18:51:53.930" v="2747" actId="404"/>
          <ac:spMkLst>
            <pc:docMk/>
            <pc:sldMk cId="1560021968" sldId="387"/>
            <ac:spMk id="9" creationId="{4121254C-9089-E847-A04E-84EEF7A58D46}"/>
          </ac:spMkLst>
        </pc:spChg>
        <pc:spChg chg="mod">
          <ac:chgData name="David Breckx" userId="18743d88-13bf-4679-806e-af4ac3bb633e" providerId="ADAL" clId="{6A7561F0-A9C8-5244-9B89-705296D7D99C}" dt="2021-10-23T18:20:34.108" v="1191" actId="20577"/>
          <ac:spMkLst>
            <pc:docMk/>
            <pc:sldMk cId="1560021968" sldId="387"/>
            <ac:spMk id="10" creationId="{00000000-0000-0000-0000-000000000000}"/>
          </ac:spMkLst>
        </pc:spChg>
      </pc:sldChg>
      <pc:sldChg chg="addSp modSp add mod">
        <pc:chgData name="David Breckx" userId="18743d88-13bf-4679-806e-af4ac3bb633e" providerId="ADAL" clId="{6A7561F0-A9C8-5244-9B89-705296D7D99C}" dt="2021-10-23T18:52:11.821" v="2749" actId="113"/>
        <pc:sldMkLst>
          <pc:docMk/>
          <pc:sldMk cId="2311331188" sldId="388"/>
        </pc:sldMkLst>
        <pc:spChg chg="add mod">
          <ac:chgData name="David Breckx" userId="18743d88-13bf-4679-806e-af4ac3bb633e" providerId="ADAL" clId="{6A7561F0-A9C8-5244-9B89-705296D7D99C}" dt="2021-10-23T18:40:35.005" v="2041" actId="1076"/>
          <ac:spMkLst>
            <pc:docMk/>
            <pc:sldMk cId="2311331188" sldId="388"/>
            <ac:spMk id="2" creationId="{AFBBBBBA-35BC-004E-8A3D-8FEBD1FE6ABF}"/>
          </ac:spMkLst>
        </pc:spChg>
        <pc:spChg chg="mod">
          <ac:chgData name="David Breckx" userId="18743d88-13bf-4679-806e-af4ac3bb633e" providerId="ADAL" clId="{6A7561F0-A9C8-5244-9B89-705296D7D99C}" dt="2021-10-23T18:52:11.821" v="2749" actId="113"/>
          <ac:spMkLst>
            <pc:docMk/>
            <pc:sldMk cId="2311331188" sldId="388"/>
            <ac:spMk id="9" creationId="{4121254C-9089-E847-A04E-84EEF7A58D46}"/>
          </ac:spMkLst>
        </pc:spChg>
        <pc:spChg chg="mod">
          <ac:chgData name="David Breckx" userId="18743d88-13bf-4679-806e-af4ac3bb633e" providerId="ADAL" clId="{6A7561F0-A9C8-5244-9B89-705296D7D99C}" dt="2021-10-23T18:20:41.015" v="1205" actId="20577"/>
          <ac:spMkLst>
            <pc:docMk/>
            <pc:sldMk cId="2311331188" sldId="388"/>
            <ac:spMk id="10" creationId="{00000000-0000-0000-0000-000000000000}"/>
          </ac:spMkLst>
        </pc:spChg>
      </pc:sldChg>
      <pc:sldChg chg="addSp modSp add mod">
        <pc:chgData name="David Breckx" userId="18743d88-13bf-4679-806e-af4ac3bb633e" providerId="ADAL" clId="{6A7561F0-A9C8-5244-9B89-705296D7D99C}" dt="2021-10-23T18:52:05.956" v="2748" actId="113"/>
        <pc:sldMkLst>
          <pc:docMk/>
          <pc:sldMk cId="2338821694" sldId="389"/>
        </pc:sldMkLst>
        <pc:spChg chg="add mod">
          <ac:chgData name="David Breckx" userId="18743d88-13bf-4679-806e-af4ac3bb633e" providerId="ADAL" clId="{6A7561F0-A9C8-5244-9B89-705296D7D99C}" dt="2021-10-23T18:44:23.889" v="2324" actId="1076"/>
          <ac:spMkLst>
            <pc:docMk/>
            <pc:sldMk cId="2338821694" sldId="389"/>
            <ac:spMk id="2" creationId="{19C927B5-2663-D24D-8C32-BD235A6E8650}"/>
          </ac:spMkLst>
        </pc:spChg>
        <pc:spChg chg="mod">
          <ac:chgData name="David Breckx" userId="18743d88-13bf-4679-806e-af4ac3bb633e" providerId="ADAL" clId="{6A7561F0-A9C8-5244-9B89-705296D7D99C}" dt="2021-10-23T18:52:05.956" v="2748" actId="113"/>
          <ac:spMkLst>
            <pc:docMk/>
            <pc:sldMk cId="2338821694" sldId="389"/>
            <ac:spMk id="9" creationId="{4121254C-9089-E847-A04E-84EEF7A58D46}"/>
          </ac:spMkLst>
        </pc:spChg>
        <pc:spChg chg="mod">
          <ac:chgData name="David Breckx" userId="18743d88-13bf-4679-806e-af4ac3bb633e" providerId="ADAL" clId="{6A7561F0-A9C8-5244-9B89-705296D7D99C}" dt="2021-10-23T18:20:50.443" v="1226" actId="20577"/>
          <ac:spMkLst>
            <pc:docMk/>
            <pc:sldMk cId="2338821694" sldId="389"/>
            <ac:spMk id="10" creationId="{00000000-0000-0000-0000-000000000000}"/>
          </ac:spMkLst>
        </pc:spChg>
      </pc:sldChg>
      <pc:sldChg chg="addSp delSp modSp add mod">
        <pc:chgData name="David Breckx" userId="18743d88-13bf-4679-806e-af4ac3bb633e" providerId="ADAL" clId="{6A7561F0-A9C8-5244-9B89-705296D7D99C}" dt="2021-10-23T18:50:02.843" v="2699" actId="1076"/>
        <pc:sldMkLst>
          <pc:docMk/>
          <pc:sldMk cId="275552997" sldId="390"/>
        </pc:sldMkLst>
        <pc:spChg chg="add del mod">
          <ac:chgData name="David Breckx" userId="18743d88-13bf-4679-806e-af4ac3bb633e" providerId="ADAL" clId="{6A7561F0-A9C8-5244-9B89-705296D7D99C}" dt="2021-10-23T18:49:59.508" v="2698"/>
          <ac:spMkLst>
            <pc:docMk/>
            <pc:sldMk cId="275552997" sldId="390"/>
            <ac:spMk id="2" creationId="{9568A595-0C67-604C-8615-E669DB4B9AEB}"/>
          </ac:spMkLst>
        </pc:spChg>
        <pc:spChg chg="add mod">
          <ac:chgData name="David Breckx" userId="18743d88-13bf-4679-806e-af4ac3bb633e" providerId="ADAL" clId="{6A7561F0-A9C8-5244-9B89-705296D7D99C}" dt="2021-10-23T18:50:02.843" v="2699" actId="1076"/>
          <ac:spMkLst>
            <pc:docMk/>
            <pc:sldMk cId="275552997" sldId="390"/>
            <ac:spMk id="3" creationId="{2F73AA66-3D3D-2C40-A24C-08A69B09400D}"/>
          </ac:spMkLst>
        </pc:spChg>
        <pc:spChg chg="mod">
          <ac:chgData name="David Breckx" userId="18743d88-13bf-4679-806e-af4ac3bb633e" providerId="ADAL" clId="{6A7561F0-A9C8-5244-9B89-705296D7D99C}" dt="2021-10-23T18:49:42.534" v="2691" actId="20577"/>
          <ac:spMkLst>
            <pc:docMk/>
            <pc:sldMk cId="275552997" sldId="390"/>
            <ac:spMk id="9" creationId="{4121254C-9089-E847-A04E-84EEF7A58D46}"/>
          </ac:spMkLst>
        </pc:spChg>
        <pc:spChg chg="mod">
          <ac:chgData name="David Breckx" userId="18743d88-13bf-4679-806e-af4ac3bb633e" providerId="ADAL" clId="{6A7561F0-A9C8-5244-9B89-705296D7D99C}" dt="2021-10-23T18:20:58.184" v="1245" actId="20577"/>
          <ac:spMkLst>
            <pc:docMk/>
            <pc:sldMk cId="275552997" sldId="390"/>
            <ac:spMk id="10" creationId="{00000000-0000-0000-0000-000000000000}"/>
          </ac:spMkLst>
        </pc:spChg>
      </pc:sldChg>
      <pc:sldChg chg="delSp modSp add mod">
        <pc:chgData name="David Breckx" userId="18743d88-13bf-4679-806e-af4ac3bb633e" providerId="ADAL" clId="{6A7561F0-A9C8-5244-9B89-705296D7D99C}" dt="2021-10-26T09:51:55.362" v="3235" actId="2711"/>
        <pc:sldMkLst>
          <pc:docMk/>
          <pc:sldMk cId="2917787320" sldId="391"/>
        </pc:sldMkLst>
        <pc:spChg chg="del">
          <ac:chgData name="David Breckx" userId="18743d88-13bf-4679-806e-af4ac3bb633e" providerId="ADAL" clId="{6A7561F0-A9C8-5244-9B89-705296D7D99C}" dt="2021-10-26T08:06:06.400" v="2798" actId="478"/>
          <ac:spMkLst>
            <pc:docMk/>
            <pc:sldMk cId="2917787320" sldId="391"/>
            <ac:spMk id="3" creationId="{2F73AA66-3D3D-2C40-A24C-08A69B09400D}"/>
          </ac:spMkLst>
        </pc:spChg>
        <pc:spChg chg="mod">
          <ac:chgData name="David Breckx" userId="18743d88-13bf-4679-806e-af4ac3bb633e" providerId="ADAL" clId="{6A7561F0-A9C8-5244-9B89-705296D7D99C}" dt="2021-10-26T09:51:55.362" v="3235" actId="2711"/>
          <ac:spMkLst>
            <pc:docMk/>
            <pc:sldMk cId="2917787320" sldId="391"/>
            <ac:spMk id="9" creationId="{4121254C-9089-E847-A04E-84EEF7A58D46}"/>
          </ac:spMkLst>
        </pc:spChg>
        <pc:spChg chg="mod">
          <ac:chgData name="David Breckx" userId="18743d88-13bf-4679-806e-af4ac3bb633e" providerId="ADAL" clId="{6A7561F0-A9C8-5244-9B89-705296D7D99C}" dt="2021-10-26T08:06:03.644" v="2797" actId="20577"/>
          <ac:spMkLst>
            <pc:docMk/>
            <pc:sldMk cId="2917787320" sldId="391"/>
            <ac:spMk id="10" creationId="{00000000-0000-0000-0000-000000000000}"/>
          </ac:spMkLst>
        </pc:spChg>
      </pc:sldChg>
      <pc:sldChg chg="addSp delSp modSp add mod">
        <pc:chgData name="David Breckx" userId="18743d88-13bf-4679-806e-af4ac3bb633e" providerId="ADAL" clId="{6A7561F0-A9C8-5244-9B89-705296D7D99C}" dt="2021-10-26T08:13:36.320" v="3103" actId="1076"/>
        <pc:sldMkLst>
          <pc:docMk/>
          <pc:sldMk cId="2594725186" sldId="392"/>
        </pc:sldMkLst>
        <pc:spChg chg="del">
          <ac:chgData name="David Breckx" userId="18743d88-13bf-4679-806e-af4ac3bb633e" providerId="ADAL" clId="{6A7561F0-A9C8-5244-9B89-705296D7D99C}" dt="2021-10-26T08:12:07.039" v="3075" actId="478"/>
          <ac:spMkLst>
            <pc:docMk/>
            <pc:sldMk cId="2594725186" sldId="392"/>
            <ac:spMk id="9" creationId="{4121254C-9089-E847-A04E-84EEF7A58D46}"/>
          </ac:spMkLst>
        </pc:spChg>
        <pc:spChg chg="mod">
          <ac:chgData name="David Breckx" userId="18743d88-13bf-4679-806e-af4ac3bb633e" providerId="ADAL" clId="{6A7561F0-A9C8-5244-9B89-705296D7D99C}" dt="2021-10-26T08:12:09.773" v="3083" actId="20577"/>
          <ac:spMkLst>
            <pc:docMk/>
            <pc:sldMk cId="2594725186" sldId="392"/>
            <ac:spMk id="10" creationId="{00000000-0000-0000-0000-000000000000}"/>
          </ac:spMkLst>
        </pc:spChg>
        <pc:picChg chg="add mod">
          <ac:chgData name="David Breckx" userId="18743d88-13bf-4679-806e-af4ac3bb633e" providerId="ADAL" clId="{6A7561F0-A9C8-5244-9B89-705296D7D99C}" dt="2021-10-26T08:13:34.486" v="3102" actId="1076"/>
          <ac:picMkLst>
            <pc:docMk/>
            <pc:sldMk cId="2594725186" sldId="392"/>
            <ac:picMk id="3" creationId="{6B2E63DD-6127-784D-A1D6-605709799082}"/>
          </ac:picMkLst>
        </pc:picChg>
        <pc:picChg chg="add mod">
          <ac:chgData name="David Breckx" userId="18743d88-13bf-4679-806e-af4ac3bb633e" providerId="ADAL" clId="{6A7561F0-A9C8-5244-9B89-705296D7D99C}" dt="2021-10-26T08:13:36.320" v="3103" actId="1076"/>
          <ac:picMkLst>
            <pc:docMk/>
            <pc:sldMk cId="2594725186" sldId="392"/>
            <ac:picMk id="5" creationId="{68FE1622-DBDE-624E-AFAD-7D115D6A7670}"/>
          </ac:picMkLst>
        </pc:picChg>
        <pc:picChg chg="add mod">
          <ac:chgData name="David Breckx" userId="18743d88-13bf-4679-806e-af4ac3bb633e" providerId="ADAL" clId="{6A7561F0-A9C8-5244-9B89-705296D7D99C}" dt="2021-10-26T08:13:25.616" v="3098" actId="1076"/>
          <ac:picMkLst>
            <pc:docMk/>
            <pc:sldMk cId="2594725186" sldId="392"/>
            <ac:picMk id="8" creationId="{683920A3-E83A-3444-B853-10949FEF576F}"/>
          </ac:picMkLst>
        </pc:picChg>
      </pc:sldChg>
      <pc:sldChg chg="addSp delSp modSp add mod">
        <pc:chgData name="David Breckx" userId="18743d88-13bf-4679-806e-af4ac3bb633e" providerId="ADAL" clId="{6A7561F0-A9C8-5244-9B89-705296D7D99C}" dt="2021-10-26T10:27:29.200" v="4937" actId="20577"/>
        <pc:sldMkLst>
          <pc:docMk/>
          <pc:sldMk cId="4183189561" sldId="393"/>
        </pc:sldMkLst>
        <pc:spChg chg="add mod">
          <ac:chgData name="David Breckx" userId="18743d88-13bf-4679-806e-af4ac3bb633e" providerId="ADAL" clId="{6A7561F0-A9C8-5244-9B89-705296D7D99C}" dt="2021-10-26T09:54:18.959" v="3433" actId="2711"/>
          <ac:spMkLst>
            <pc:docMk/>
            <pc:sldMk cId="4183189561" sldId="393"/>
            <ac:spMk id="7" creationId="{36EB0039-5170-E644-8F3A-C8F8EC5E6436}"/>
          </ac:spMkLst>
        </pc:spChg>
        <pc:spChg chg="mod">
          <ac:chgData name="David Breckx" userId="18743d88-13bf-4679-806e-af4ac3bb633e" providerId="ADAL" clId="{6A7561F0-A9C8-5244-9B89-705296D7D99C}" dt="2021-10-26T10:27:29.200" v="4937" actId="20577"/>
          <ac:spMkLst>
            <pc:docMk/>
            <pc:sldMk cId="4183189561" sldId="393"/>
            <ac:spMk id="10" creationId="{00000000-0000-0000-0000-000000000000}"/>
          </ac:spMkLst>
        </pc:spChg>
        <pc:picChg chg="del">
          <ac:chgData name="David Breckx" userId="18743d88-13bf-4679-806e-af4ac3bb633e" providerId="ADAL" clId="{6A7561F0-A9C8-5244-9B89-705296D7D99C}" dt="2021-10-26T08:15:36.164" v="3117" actId="478"/>
          <ac:picMkLst>
            <pc:docMk/>
            <pc:sldMk cId="4183189561" sldId="393"/>
            <ac:picMk id="3" creationId="{6B2E63DD-6127-784D-A1D6-605709799082}"/>
          </ac:picMkLst>
        </pc:picChg>
        <pc:picChg chg="del">
          <ac:chgData name="David Breckx" userId="18743d88-13bf-4679-806e-af4ac3bb633e" providerId="ADAL" clId="{6A7561F0-A9C8-5244-9B89-705296D7D99C}" dt="2021-10-26T08:15:36.624" v="3118" actId="478"/>
          <ac:picMkLst>
            <pc:docMk/>
            <pc:sldMk cId="4183189561" sldId="393"/>
            <ac:picMk id="5" creationId="{68FE1622-DBDE-624E-AFAD-7D115D6A7670}"/>
          </ac:picMkLst>
        </pc:picChg>
        <pc:picChg chg="del">
          <ac:chgData name="David Breckx" userId="18743d88-13bf-4679-806e-af4ac3bb633e" providerId="ADAL" clId="{6A7561F0-A9C8-5244-9B89-705296D7D99C}" dt="2021-10-26T08:15:35.748" v="3116" actId="478"/>
          <ac:picMkLst>
            <pc:docMk/>
            <pc:sldMk cId="4183189561" sldId="393"/>
            <ac:picMk id="8" creationId="{683920A3-E83A-3444-B853-10949FEF576F}"/>
          </ac:picMkLst>
        </pc:picChg>
      </pc:sldChg>
      <pc:sldChg chg="addSp delSp modSp add mod">
        <pc:chgData name="David Breckx" userId="18743d88-13bf-4679-806e-af4ac3bb633e" providerId="ADAL" clId="{6A7561F0-A9C8-5244-9B89-705296D7D99C}" dt="2021-10-26T10:27:38.246" v="4959" actId="20577"/>
        <pc:sldMkLst>
          <pc:docMk/>
          <pc:sldMk cId="866123213" sldId="394"/>
        </pc:sldMkLst>
        <pc:spChg chg="del">
          <ac:chgData name="David Breckx" userId="18743d88-13bf-4679-806e-af4ac3bb633e" providerId="ADAL" clId="{6A7561F0-A9C8-5244-9B89-705296D7D99C}" dt="2021-10-26T09:54:24.175" v="3435" actId="478"/>
          <ac:spMkLst>
            <pc:docMk/>
            <pc:sldMk cId="866123213" sldId="394"/>
            <ac:spMk id="7" creationId="{36EB0039-5170-E644-8F3A-C8F8EC5E6436}"/>
          </ac:spMkLst>
        </pc:spChg>
        <pc:spChg chg="mod">
          <ac:chgData name="David Breckx" userId="18743d88-13bf-4679-806e-af4ac3bb633e" providerId="ADAL" clId="{6A7561F0-A9C8-5244-9B89-705296D7D99C}" dt="2021-10-26T10:27:38.246" v="4959" actId="20577"/>
          <ac:spMkLst>
            <pc:docMk/>
            <pc:sldMk cId="866123213" sldId="394"/>
            <ac:spMk id="10" creationId="{00000000-0000-0000-0000-000000000000}"/>
          </ac:spMkLst>
        </pc:spChg>
        <pc:picChg chg="add mod">
          <ac:chgData name="David Breckx" userId="18743d88-13bf-4679-806e-af4ac3bb633e" providerId="ADAL" clId="{6A7561F0-A9C8-5244-9B89-705296D7D99C}" dt="2021-10-26T09:55:24.153" v="3451" actId="1076"/>
          <ac:picMkLst>
            <pc:docMk/>
            <pc:sldMk cId="866123213" sldId="394"/>
            <ac:picMk id="3" creationId="{EAAAC235-393B-2243-9641-3665E2D98753}"/>
          </ac:picMkLst>
        </pc:picChg>
        <pc:picChg chg="add mod">
          <ac:chgData name="David Breckx" userId="18743d88-13bf-4679-806e-af4ac3bb633e" providerId="ADAL" clId="{6A7561F0-A9C8-5244-9B89-705296D7D99C}" dt="2021-10-26T09:55:52.179" v="3457" actId="1076"/>
          <ac:picMkLst>
            <pc:docMk/>
            <pc:sldMk cId="866123213" sldId="394"/>
            <ac:picMk id="5" creationId="{39CAF0E8-8B12-4B4C-BF2B-BABDC3BE0896}"/>
          </ac:picMkLst>
        </pc:picChg>
        <pc:picChg chg="add mod">
          <ac:chgData name="David Breckx" userId="18743d88-13bf-4679-806e-af4ac3bb633e" providerId="ADAL" clId="{6A7561F0-A9C8-5244-9B89-705296D7D99C}" dt="2021-10-26T09:56:13.887" v="3462" actId="1076"/>
          <ac:picMkLst>
            <pc:docMk/>
            <pc:sldMk cId="866123213" sldId="394"/>
            <ac:picMk id="9" creationId="{44DF20DB-8F42-5841-AB80-FC0C5DA4DF9C}"/>
          </ac:picMkLst>
        </pc:picChg>
      </pc:sldChg>
      <pc:sldChg chg="addSp delSp modSp add mod">
        <pc:chgData name="David Breckx" userId="18743d88-13bf-4679-806e-af4ac3bb633e" providerId="ADAL" clId="{6A7561F0-A9C8-5244-9B89-705296D7D99C}" dt="2021-10-26T10:04:15.321" v="3735" actId="20577"/>
        <pc:sldMkLst>
          <pc:docMk/>
          <pc:sldMk cId="4259141258" sldId="395"/>
        </pc:sldMkLst>
        <pc:spChg chg="add mod">
          <ac:chgData name="David Breckx" userId="18743d88-13bf-4679-806e-af4ac3bb633e" providerId="ADAL" clId="{6A7561F0-A9C8-5244-9B89-705296D7D99C}" dt="2021-10-26T10:04:15.321" v="3735" actId="20577"/>
          <ac:spMkLst>
            <pc:docMk/>
            <pc:sldMk cId="4259141258" sldId="395"/>
            <ac:spMk id="7" creationId="{2E3ED2F1-C903-1148-8AEF-BDC31DFB7B0D}"/>
          </ac:spMkLst>
        </pc:spChg>
        <pc:spChg chg="mod">
          <ac:chgData name="David Breckx" userId="18743d88-13bf-4679-806e-af4ac3bb633e" providerId="ADAL" clId="{6A7561F0-A9C8-5244-9B89-705296D7D99C}" dt="2021-10-26T09:57:04.401" v="3474" actId="20577"/>
          <ac:spMkLst>
            <pc:docMk/>
            <pc:sldMk cId="4259141258" sldId="395"/>
            <ac:spMk id="10" creationId="{00000000-0000-0000-0000-000000000000}"/>
          </ac:spMkLst>
        </pc:spChg>
        <pc:picChg chg="del">
          <ac:chgData name="David Breckx" userId="18743d88-13bf-4679-806e-af4ac3bb633e" providerId="ADAL" clId="{6A7561F0-A9C8-5244-9B89-705296D7D99C}" dt="2021-10-26T09:57:00.632" v="3465" actId="478"/>
          <ac:picMkLst>
            <pc:docMk/>
            <pc:sldMk cId="4259141258" sldId="395"/>
            <ac:picMk id="3" creationId="{EAAAC235-393B-2243-9641-3665E2D98753}"/>
          </ac:picMkLst>
        </pc:picChg>
        <pc:picChg chg="del">
          <ac:chgData name="David Breckx" userId="18743d88-13bf-4679-806e-af4ac3bb633e" providerId="ADAL" clId="{6A7561F0-A9C8-5244-9B89-705296D7D99C}" dt="2021-10-26T09:57:00.317" v="3464" actId="478"/>
          <ac:picMkLst>
            <pc:docMk/>
            <pc:sldMk cId="4259141258" sldId="395"/>
            <ac:picMk id="5" creationId="{39CAF0E8-8B12-4B4C-BF2B-BABDC3BE0896}"/>
          </ac:picMkLst>
        </pc:picChg>
        <pc:picChg chg="del">
          <ac:chgData name="David Breckx" userId="18743d88-13bf-4679-806e-af4ac3bb633e" providerId="ADAL" clId="{6A7561F0-A9C8-5244-9B89-705296D7D99C}" dt="2021-10-26T09:57:00.959" v="3466" actId="478"/>
          <ac:picMkLst>
            <pc:docMk/>
            <pc:sldMk cId="4259141258" sldId="395"/>
            <ac:picMk id="9" creationId="{44DF20DB-8F42-5841-AB80-FC0C5DA4DF9C}"/>
          </ac:picMkLst>
        </pc:picChg>
      </pc:sldChg>
      <pc:sldChg chg="addSp delSp modSp add mod">
        <pc:chgData name="David Breckx" userId="18743d88-13bf-4679-806e-af4ac3bb633e" providerId="ADAL" clId="{6A7561F0-A9C8-5244-9B89-705296D7D99C}" dt="2021-10-26T10:20:41.674" v="4525" actId="20577"/>
        <pc:sldMkLst>
          <pc:docMk/>
          <pc:sldMk cId="4037665013" sldId="396"/>
        </pc:sldMkLst>
        <pc:spChg chg="add del mod">
          <ac:chgData name="David Breckx" userId="18743d88-13bf-4679-806e-af4ac3bb633e" providerId="ADAL" clId="{6A7561F0-A9C8-5244-9B89-705296D7D99C}" dt="2021-10-26T10:11:37.997" v="3956"/>
          <ac:spMkLst>
            <pc:docMk/>
            <pc:sldMk cId="4037665013" sldId="396"/>
            <ac:spMk id="2" creationId="{AF36782A-E589-D24F-9251-EF8A8FF161D1}"/>
          </ac:spMkLst>
        </pc:spChg>
        <pc:spChg chg="mod">
          <ac:chgData name="David Breckx" userId="18743d88-13bf-4679-806e-af4ac3bb633e" providerId="ADAL" clId="{6A7561F0-A9C8-5244-9B89-705296D7D99C}" dt="2021-10-26T10:14:23.322" v="3992" actId="403"/>
          <ac:spMkLst>
            <pc:docMk/>
            <pc:sldMk cId="4037665013" sldId="396"/>
            <ac:spMk id="7" creationId="{2E3ED2F1-C903-1148-8AEF-BDC31DFB7B0D}"/>
          </ac:spMkLst>
        </pc:spChg>
        <pc:spChg chg="mod">
          <ac:chgData name="David Breckx" userId="18743d88-13bf-4679-806e-af4ac3bb633e" providerId="ADAL" clId="{6A7561F0-A9C8-5244-9B89-705296D7D99C}" dt="2021-10-26T10:20:41.674" v="4525" actId="20577"/>
          <ac:spMkLst>
            <pc:docMk/>
            <pc:sldMk cId="4037665013" sldId="396"/>
            <ac:spMk id="10" creationId="{00000000-0000-0000-0000-000000000000}"/>
          </ac:spMkLst>
        </pc:spChg>
        <pc:picChg chg="add del">
          <ac:chgData name="David Breckx" userId="18743d88-13bf-4679-806e-af4ac3bb633e" providerId="ADAL" clId="{6A7561F0-A9C8-5244-9B89-705296D7D99C}" dt="2021-10-26T10:11:35.161" v="3954" actId="478"/>
          <ac:picMkLst>
            <pc:docMk/>
            <pc:sldMk cId="4037665013" sldId="396"/>
            <ac:picMk id="3" creationId="{44E6708E-D93F-5D49-88EE-1CE32B6FEFD5}"/>
          </ac:picMkLst>
        </pc:picChg>
        <pc:picChg chg="add mod">
          <ac:chgData name="David Breckx" userId="18743d88-13bf-4679-806e-af4ac3bb633e" providerId="ADAL" clId="{6A7561F0-A9C8-5244-9B89-705296D7D99C}" dt="2021-10-26T10:13:47.308" v="3961" actId="1076"/>
          <ac:picMkLst>
            <pc:docMk/>
            <pc:sldMk cId="4037665013" sldId="396"/>
            <ac:picMk id="4" creationId="{124CDFC2-BEBC-4F4C-AD51-C48A0AD1CC6C}"/>
          </ac:picMkLst>
        </pc:picChg>
      </pc:sldChg>
      <pc:sldChg chg="delSp modSp add mod">
        <pc:chgData name="David Breckx" userId="18743d88-13bf-4679-806e-af4ac3bb633e" providerId="ADAL" clId="{6A7561F0-A9C8-5244-9B89-705296D7D99C}" dt="2021-10-26T10:19:15.337" v="4494" actId="20577"/>
        <pc:sldMkLst>
          <pc:docMk/>
          <pc:sldMk cId="781633122" sldId="397"/>
        </pc:sldMkLst>
        <pc:spChg chg="mod">
          <ac:chgData name="David Breckx" userId="18743d88-13bf-4679-806e-af4ac3bb633e" providerId="ADAL" clId="{6A7561F0-A9C8-5244-9B89-705296D7D99C}" dt="2021-10-26T10:19:15.337" v="4494" actId="20577"/>
          <ac:spMkLst>
            <pc:docMk/>
            <pc:sldMk cId="781633122" sldId="397"/>
            <ac:spMk id="7" creationId="{2E3ED2F1-C903-1148-8AEF-BDC31DFB7B0D}"/>
          </ac:spMkLst>
        </pc:spChg>
        <pc:spChg chg="mod">
          <ac:chgData name="David Breckx" userId="18743d88-13bf-4679-806e-af4ac3bb633e" providerId="ADAL" clId="{6A7561F0-A9C8-5244-9B89-705296D7D99C}" dt="2021-10-26T10:14:38.816" v="4008" actId="20577"/>
          <ac:spMkLst>
            <pc:docMk/>
            <pc:sldMk cId="781633122" sldId="397"/>
            <ac:spMk id="10" creationId="{00000000-0000-0000-0000-000000000000}"/>
          </ac:spMkLst>
        </pc:spChg>
        <pc:picChg chg="del">
          <ac:chgData name="David Breckx" userId="18743d88-13bf-4679-806e-af4ac3bb633e" providerId="ADAL" clId="{6A7561F0-A9C8-5244-9B89-705296D7D99C}" dt="2021-10-26T10:15:31.411" v="4045" actId="478"/>
          <ac:picMkLst>
            <pc:docMk/>
            <pc:sldMk cId="781633122" sldId="397"/>
            <ac:picMk id="4" creationId="{124CDFC2-BEBC-4F4C-AD51-C48A0AD1CC6C}"/>
          </ac:picMkLst>
        </pc:picChg>
      </pc:sldChg>
      <pc:sldChg chg="modSp add mod">
        <pc:chgData name="David Breckx" userId="18743d88-13bf-4679-806e-af4ac3bb633e" providerId="ADAL" clId="{6A7561F0-A9C8-5244-9B89-705296D7D99C}" dt="2021-10-26T10:23:34.148" v="4918" actId="2711"/>
        <pc:sldMkLst>
          <pc:docMk/>
          <pc:sldMk cId="4048896868" sldId="398"/>
        </pc:sldMkLst>
        <pc:spChg chg="mod">
          <ac:chgData name="David Breckx" userId="18743d88-13bf-4679-806e-af4ac3bb633e" providerId="ADAL" clId="{6A7561F0-A9C8-5244-9B89-705296D7D99C}" dt="2021-10-26T10:23:34.148" v="4918" actId="2711"/>
          <ac:spMkLst>
            <pc:docMk/>
            <pc:sldMk cId="4048896868" sldId="398"/>
            <ac:spMk id="7" creationId="{2E3ED2F1-C903-1148-8AEF-BDC31DFB7B0D}"/>
          </ac:spMkLst>
        </pc:spChg>
        <pc:spChg chg="mod">
          <ac:chgData name="David Breckx" userId="18743d88-13bf-4679-806e-af4ac3bb633e" providerId="ADAL" clId="{6A7561F0-A9C8-5244-9B89-705296D7D99C}" dt="2021-10-26T10:20:33.751" v="4523" actId="20577"/>
          <ac:spMkLst>
            <pc:docMk/>
            <pc:sldMk cId="4048896868" sldId="398"/>
            <ac:spMk id="10" creationId="{00000000-0000-0000-0000-000000000000}"/>
          </ac:spMkLst>
        </pc:spChg>
      </pc:sldChg>
      <pc:sldChg chg="addSp delSp modSp add mod">
        <pc:chgData name="David Breckx" userId="18743d88-13bf-4679-806e-af4ac3bb633e" providerId="ADAL" clId="{6A7561F0-A9C8-5244-9B89-705296D7D99C}" dt="2021-10-26T10:24:42.928" v="4927" actId="1076"/>
        <pc:sldMkLst>
          <pc:docMk/>
          <pc:sldMk cId="1938000595" sldId="399"/>
        </pc:sldMkLst>
        <pc:spChg chg="del">
          <ac:chgData name="David Breckx" userId="18743d88-13bf-4679-806e-af4ac3bb633e" providerId="ADAL" clId="{6A7561F0-A9C8-5244-9B89-705296D7D99C}" dt="2021-10-26T10:24:32.751" v="4924" actId="478"/>
          <ac:spMkLst>
            <pc:docMk/>
            <pc:sldMk cId="1938000595" sldId="399"/>
            <ac:spMk id="7" creationId="{2E3ED2F1-C903-1148-8AEF-BDC31DFB7B0D}"/>
          </ac:spMkLst>
        </pc:spChg>
        <pc:spChg chg="mod">
          <ac:chgData name="David Breckx" userId="18743d88-13bf-4679-806e-af4ac3bb633e" providerId="ADAL" clId="{6A7561F0-A9C8-5244-9B89-705296D7D99C}" dt="2021-10-26T10:24:28.847" v="4923" actId="20577"/>
          <ac:spMkLst>
            <pc:docMk/>
            <pc:sldMk cId="1938000595" sldId="399"/>
            <ac:spMk id="10" creationId="{00000000-0000-0000-0000-000000000000}"/>
          </ac:spMkLst>
        </pc:spChg>
        <pc:picChg chg="add mod">
          <ac:chgData name="David Breckx" userId="18743d88-13bf-4679-806e-af4ac3bb633e" providerId="ADAL" clId="{6A7561F0-A9C8-5244-9B89-705296D7D99C}" dt="2021-10-26T10:24:42.928" v="4927" actId="1076"/>
          <ac:picMkLst>
            <pc:docMk/>
            <pc:sldMk cId="1938000595" sldId="399"/>
            <ac:picMk id="2" creationId="{A0CC184A-8496-8D4A-9DF0-62E7818F4223}"/>
          </ac:picMkLst>
        </pc:picChg>
      </pc:sldChg>
      <pc:sldChg chg="addSp delSp modSp add mod">
        <pc:chgData name="David Breckx" userId="18743d88-13bf-4679-806e-af4ac3bb633e" providerId="ADAL" clId="{6A7561F0-A9C8-5244-9B89-705296D7D99C}" dt="2021-10-26T10:30:06.898" v="5282" actId="20577"/>
        <pc:sldMkLst>
          <pc:docMk/>
          <pc:sldMk cId="1703831745" sldId="400"/>
        </pc:sldMkLst>
        <pc:spChg chg="add mod">
          <ac:chgData name="David Breckx" userId="18743d88-13bf-4679-806e-af4ac3bb633e" providerId="ADAL" clId="{6A7561F0-A9C8-5244-9B89-705296D7D99C}" dt="2021-10-26T10:30:06.898" v="5282" actId="20577"/>
          <ac:spMkLst>
            <pc:docMk/>
            <pc:sldMk cId="1703831745" sldId="400"/>
            <ac:spMk id="5" creationId="{22A4CBF4-E5C7-354E-90F9-6E6CE5CA8EC3}"/>
          </ac:spMkLst>
        </pc:spChg>
        <pc:spChg chg="mod">
          <ac:chgData name="David Breckx" userId="18743d88-13bf-4679-806e-af4ac3bb633e" providerId="ADAL" clId="{6A7561F0-A9C8-5244-9B89-705296D7D99C}" dt="2021-10-26T10:28:22.875" v="4970" actId="20577"/>
          <ac:spMkLst>
            <pc:docMk/>
            <pc:sldMk cId="1703831745" sldId="400"/>
            <ac:spMk id="10" creationId="{00000000-0000-0000-0000-000000000000}"/>
          </ac:spMkLst>
        </pc:spChg>
        <pc:picChg chg="del">
          <ac:chgData name="David Breckx" userId="18743d88-13bf-4679-806e-af4ac3bb633e" providerId="ADAL" clId="{6A7561F0-A9C8-5244-9B89-705296D7D99C}" dt="2021-10-26T10:28:24.157" v="4971" actId="478"/>
          <ac:picMkLst>
            <pc:docMk/>
            <pc:sldMk cId="1703831745" sldId="400"/>
            <ac:picMk id="2" creationId="{A0CC184A-8496-8D4A-9DF0-62E7818F4223}"/>
          </ac:picMkLst>
        </pc:picChg>
      </pc:sldChg>
      <pc:sldChg chg="modSp add mod">
        <pc:chgData name="David Breckx" userId="18743d88-13bf-4679-806e-af4ac3bb633e" providerId="ADAL" clId="{6A7561F0-A9C8-5244-9B89-705296D7D99C}" dt="2021-10-26T10:33:10.478" v="5497" actId="20577"/>
        <pc:sldMkLst>
          <pc:docMk/>
          <pc:sldMk cId="148424316" sldId="401"/>
        </pc:sldMkLst>
        <pc:spChg chg="mod">
          <ac:chgData name="David Breckx" userId="18743d88-13bf-4679-806e-af4ac3bb633e" providerId="ADAL" clId="{6A7561F0-A9C8-5244-9B89-705296D7D99C}" dt="2021-10-26T10:33:10.478" v="5497" actId="20577"/>
          <ac:spMkLst>
            <pc:docMk/>
            <pc:sldMk cId="148424316" sldId="401"/>
            <ac:spMk id="5" creationId="{22A4CBF4-E5C7-354E-90F9-6E6CE5CA8EC3}"/>
          </ac:spMkLst>
        </pc:spChg>
        <pc:spChg chg="mod">
          <ac:chgData name="David Breckx" userId="18743d88-13bf-4679-806e-af4ac3bb633e" providerId="ADAL" clId="{6A7561F0-A9C8-5244-9B89-705296D7D99C}" dt="2021-10-26T10:31:05.565" v="5287" actId="20577"/>
          <ac:spMkLst>
            <pc:docMk/>
            <pc:sldMk cId="148424316" sldId="401"/>
            <ac:spMk id="10" creationId="{00000000-0000-0000-0000-000000000000}"/>
          </ac:spMkLst>
        </pc:spChg>
      </pc:sldChg>
      <pc:sldChg chg="modSp add mod">
        <pc:chgData name="David Breckx" userId="18743d88-13bf-4679-806e-af4ac3bb633e" providerId="ADAL" clId="{6A7561F0-A9C8-5244-9B89-705296D7D99C}" dt="2021-10-26T10:33:59.844" v="5596" actId="113"/>
        <pc:sldMkLst>
          <pc:docMk/>
          <pc:sldMk cId="515913428" sldId="402"/>
        </pc:sldMkLst>
        <pc:spChg chg="mod">
          <ac:chgData name="David Breckx" userId="18743d88-13bf-4679-806e-af4ac3bb633e" providerId="ADAL" clId="{6A7561F0-A9C8-5244-9B89-705296D7D99C}" dt="2021-10-26T10:33:59.844" v="5596" actId="113"/>
          <ac:spMkLst>
            <pc:docMk/>
            <pc:sldMk cId="515913428" sldId="402"/>
            <ac:spMk id="5" creationId="{22A4CBF4-E5C7-354E-90F9-6E6CE5CA8EC3}"/>
          </ac:spMkLst>
        </pc:spChg>
        <pc:spChg chg="mod">
          <ac:chgData name="David Breckx" userId="18743d88-13bf-4679-806e-af4ac3bb633e" providerId="ADAL" clId="{6A7561F0-A9C8-5244-9B89-705296D7D99C}" dt="2021-10-26T10:33:15.303" v="5500" actId="20577"/>
          <ac:spMkLst>
            <pc:docMk/>
            <pc:sldMk cId="515913428" sldId="402"/>
            <ac:spMk id="10" creationId="{00000000-0000-0000-0000-000000000000}"/>
          </ac:spMkLst>
        </pc:spChg>
      </pc:sldChg>
      <pc:sldChg chg="modSp add mod">
        <pc:chgData name="David Breckx" userId="18743d88-13bf-4679-806e-af4ac3bb633e" providerId="ADAL" clId="{6A7561F0-A9C8-5244-9B89-705296D7D99C}" dt="2021-10-26T15:46:27.559" v="5955" actId="20577"/>
        <pc:sldMkLst>
          <pc:docMk/>
          <pc:sldMk cId="981469215" sldId="403"/>
        </pc:sldMkLst>
        <pc:spChg chg="mod">
          <ac:chgData name="David Breckx" userId="18743d88-13bf-4679-806e-af4ac3bb633e" providerId="ADAL" clId="{6A7561F0-A9C8-5244-9B89-705296D7D99C}" dt="2021-10-26T15:46:27.559" v="5955" actId="20577"/>
          <ac:spMkLst>
            <pc:docMk/>
            <pc:sldMk cId="981469215" sldId="403"/>
            <ac:spMk id="5" creationId="{22A4CBF4-E5C7-354E-90F9-6E6CE5CA8EC3}"/>
          </ac:spMkLst>
        </pc:spChg>
        <pc:spChg chg="mod">
          <ac:chgData name="David Breckx" userId="18743d88-13bf-4679-806e-af4ac3bb633e" providerId="ADAL" clId="{6A7561F0-A9C8-5244-9B89-705296D7D99C}" dt="2021-10-26T13:08:32.849" v="5621" actId="20577"/>
          <ac:spMkLst>
            <pc:docMk/>
            <pc:sldMk cId="981469215" sldId="403"/>
            <ac:spMk id="10" creationId="{00000000-0000-0000-0000-000000000000}"/>
          </ac:spMkLst>
        </pc:spChg>
      </pc:sldChg>
      <pc:sldChg chg="addSp delSp modSp add mod">
        <pc:chgData name="David Breckx" userId="18743d88-13bf-4679-806e-af4ac3bb633e" providerId="ADAL" clId="{6A7561F0-A9C8-5244-9B89-705296D7D99C}" dt="2021-10-26T13:10:41.881" v="5898" actId="1076"/>
        <pc:sldMkLst>
          <pc:docMk/>
          <pc:sldMk cId="2912421831" sldId="404"/>
        </pc:sldMkLst>
        <pc:spChg chg="del">
          <ac:chgData name="David Breckx" userId="18743d88-13bf-4679-806e-af4ac3bb633e" providerId="ADAL" clId="{6A7561F0-A9C8-5244-9B89-705296D7D99C}" dt="2021-10-26T13:10:27.714" v="5893" actId="478"/>
          <ac:spMkLst>
            <pc:docMk/>
            <pc:sldMk cId="2912421831" sldId="404"/>
            <ac:spMk id="5" creationId="{22A4CBF4-E5C7-354E-90F9-6E6CE5CA8EC3}"/>
          </ac:spMkLst>
        </pc:spChg>
        <pc:spChg chg="mod">
          <ac:chgData name="David Breckx" userId="18743d88-13bf-4679-806e-af4ac3bb633e" providerId="ADAL" clId="{6A7561F0-A9C8-5244-9B89-705296D7D99C}" dt="2021-10-26T13:10:25.419" v="5892" actId="20577"/>
          <ac:spMkLst>
            <pc:docMk/>
            <pc:sldMk cId="2912421831" sldId="404"/>
            <ac:spMk id="10" creationId="{00000000-0000-0000-0000-000000000000}"/>
          </ac:spMkLst>
        </pc:spChg>
        <pc:picChg chg="add mod">
          <ac:chgData name="David Breckx" userId="18743d88-13bf-4679-806e-af4ac3bb633e" providerId="ADAL" clId="{6A7561F0-A9C8-5244-9B89-705296D7D99C}" dt="2021-10-26T13:10:41.881" v="5898" actId="1076"/>
          <ac:picMkLst>
            <pc:docMk/>
            <pc:sldMk cId="2912421831" sldId="404"/>
            <ac:picMk id="1026" creationId="{B3FB91E8-B477-8B46-95BA-E34D3ED86E92}"/>
          </ac:picMkLst>
        </pc:picChg>
      </pc:sldChg>
      <pc:sldChg chg="addSp delSp modSp add mod">
        <pc:chgData name="David Breckx" userId="18743d88-13bf-4679-806e-af4ac3bb633e" providerId="ADAL" clId="{6A7561F0-A9C8-5244-9B89-705296D7D99C}" dt="2021-10-26T13:12:06.311" v="5951" actId="20577"/>
        <pc:sldMkLst>
          <pc:docMk/>
          <pc:sldMk cId="2621968201" sldId="405"/>
        </pc:sldMkLst>
        <pc:spChg chg="add mod">
          <ac:chgData name="David Breckx" userId="18743d88-13bf-4679-806e-af4ac3bb633e" providerId="ADAL" clId="{6A7561F0-A9C8-5244-9B89-705296D7D99C}" dt="2021-10-26T13:12:06.311" v="5951" actId="20577"/>
          <ac:spMkLst>
            <pc:docMk/>
            <pc:sldMk cId="2621968201" sldId="405"/>
            <ac:spMk id="5" creationId="{99A93344-E879-CD45-A04A-7CC11CB47119}"/>
          </ac:spMkLst>
        </pc:spChg>
        <pc:spChg chg="mod">
          <ac:chgData name="David Breckx" userId="18743d88-13bf-4679-806e-af4ac3bb633e" providerId="ADAL" clId="{6A7561F0-A9C8-5244-9B89-705296D7D99C}" dt="2021-10-26T13:11:00.328" v="5901" actId="20577"/>
          <ac:spMkLst>
            <pc:docMk/>
            <pc:sldMk cId="2621968201" sldId="405"/>
            <ac:spMk id="10" creationId="{00000000-0000-0000-0000-000000000000}"/>
          </ac:spMkLst>
        </pc:spChg>
        <pc:picChg chg="del">
          <ac:chgData name="David Breckx" userId="18743d88-13bf-4679-806e-af4ac3bb633e" providerId="ADAL" clId="{6A7561F0-A9C8-5244-9B89-705296D7D99C}" dt="2021-10-26T13:11:01.093" v="5902" actId="478"/>
          <ac:picMkLst>
            <pc:docMk/>
            <pc:sldMk cId="2621968201" sldId="405"/>
            <ac:picMk id="1026" creationId="{B3FB91E8-B477-8B46-95BA-E34D3ED86E92}"/>
          </ac:picMkLst>
        </pc:picChg>
      </pc:sldChg>
      <pc:sldChg chg="modSp add mod">
        <pc:chgData name="David Breckx" userId="18743d88-13bf-4679-806e-af4ac3bb633e" providerId="ADAL" clId="{6A7561F0-A9C8-5244-9B89-705296D7D99C}" dt="2021-10-27T09:11:03.080" v="6765" actId="5793"/>
        <pc:sldMkLst>
          <pc:docMk/>
          <pc:sldMk cId="3473561295" sldId="406"/>
        </pc:sldMkLst>
        <pc:spChg chg="mod">
          <ac:chgData name="David Breckx" userId="18743d88-13bf-4679-806e-af4ac3bb633e" providerId="ADAL" clId="{6A7561F0-A9C8-5244-9B89-705296D7D99C}" dt="2021-10-27T09:11:03.080" v="6765" actId="5793"/>
          <ac:spMkLst>
            <pc:docMk/>
            <pc:sldMk cId="3473561295" sldId="406"/>
            <ac:spMk id="5" creationId="{99A93344-E879-CD45-A04A-7CC11CB47119}"/>
          </ac:spMkLst>
        </pc:spChg>
        <pc:spChg chg="mod">
          <ac:chgData name="David Breckx" userId="18743d88-13bf-4679-806e-af4ac3bb633e" providerId="ADAL" clId="{6A7561F0-A9C8-5244-9B89-705296D7D99C}" dt="2021-10-27T09:07:39.590" v="6549" actId="20577"/>
          <ac:spMkLst>
            <pc:docMk/>
            <pc:sldMk cId="3473561295" sldId="406"/>
            <ac:spMk id="10" creationId="{00000000-0000-0000-0000-000000000000}"/>
          </ac:spMkLst>
        </pc:spChg>
      </pc:sldChg>
      <pc:sldChg chg="addSp delSp modSp add mod">
        <pc:chgData name="David Breckx" userId="18743d88-13bf-4679-806e-af4ac3bb633e" providerId="ADAL" clId="{6A7561F0-A9C8-5244-9B89-705296D7D99C}" dt="2021-10-26T16:02:13.553" v="6160" actId="1076"/>
        <pc:sldMkLst>
          <pc:docMk/>
          <pc:sldMk cId="3682630391" sldId="407"/>
        </pc:sldMkLst>
        <pc:spChg chg="del">
          <ac:chgData name="David Breckx" userId="18743d88-13bf-4679-806e-af4ac3bb633e" providerId="ADAL" clId="{6A7561F0-A9C8-5244-9B89-705296D7D99C}" dt="2021-10-26T16:00:10.452" v="6157" actId="478"/>
          <ac:spMkLst>
            <pc:docMk/>
            <pc:sldMk cId="3682630391" sldId="407"/>
            <ac:spMk id="5" creationId="{99A93344-E879-CD45-A04A-7CC11CB47119}"/>
          </ac:spMkLst>
        </pc:spChg>
        <pc:spChg chg="mod">
          <ac:chgData name="David Breckx" userId="18743d88-13bf-4679-806e-af4ac3bb633e" providerId="ADAL" clId="{6A7561F0-A9C8-5244-9B89-705296D7D99C}" dt="2021-10-26T16:00:08.551" v="6156" actId="20577"/>
          <ac:spMkLst>
            <pc:docMk/>
            <pc:sldMk cId="3682630391" sldId="407"/>
            <ac:spMk id="10" creationId="{00000000-0000-0000-0000-000000000000}"/>
          </ac:spMkLst>
        </pc:spChg>
        <pc:picChg chg="add mod">
          <ac:chgData name="David Breckx" userId="18743d88-13bf-4679-806e-af4ac3bb633e" providerId="ADAL" clId="{6A7561F0-A9C8-5244-9B89-705296D7D99C}" dt="2021-10-26T16:02:13.553" v="6160" actId="1076"/>
          <ac:picMkLst>
            <pc:docMk/>
            <pc:sldMk cId="3682630391" sldId="407"/>
            <ac:picMk id="3074" creationId="{6648BD79-44A4-1545-ADCF-D361C8A6EDE8}"/>
          </ac:picMkLst>
        </pc:picChg>
      </pc:sldChg>
      <pc:sldChg chg="addSp delSp modSp add mod">
        <pc:chgData name="David Breckx" userId="18743d88-13bf-4679-806e-af4ac3bb633e" providerId="ADAL" clId="{6A7561F0-A9C8-5244-9B89-705296D7D99C}" dt="2021-10-26T16:13:57.349" v="6541" actId="113"/>
        <pc:sldMkLst>
          <pc:docMk/>
          <pc:sldMk cId="3427723089" sldId="408"/>
        </pc:sldMkLst>
        <pc:spChg chg="add mod">
          <ac:chgData name="David Breckx" userId="18743d88-13bf-4679-806e-af4ac3bb633e" providerId="ADAL" clId="{6A7561F0-A9C8-5244-9B89-705296D7D99C}" dt="2021-10-26T16:13:57.349" v="6541" actId="113"/>
          <ac:spMkLst>
            <pc:docMk/>
            <pc:sldMk cId="3427723089" sldId="408"/>
            <ac:spMk id="5" creationId="{8C7C7CCC-F798-B049-B550-0F507E997E1B}"/>
          </ac:spMkLst>
        </pc:spChg>
        <pc:spChg chg="mod">
          <ac:chgData name="David Breckx" userId="18743d88-13bf-4679-806e-af4ac3bb633e" providerId="ADAL" clId="{6A7561F0-A9C8-5244-9B89-705296D7D99C}" dt="2021-10-26T16:10:35.185" v="6189" actId="20577"/>
          <ac:spMkLst>
            <pc:docMk/>
            <pc:sldMk cId="3427723089" sldId="408"/>
            <ac:spMk id="10" creationId="{00000000-0000-0000-0000-000000000000}"/>
          </ac:spMkLst>
        </pc:spChg>
        <pc:picChg chg="del">
          <ac:chgData name="David Breckx" userId="18743d88-13bf-4679-806e-af4ac3bb633e" providerId="ADAL" clId="{6A7561F0-A9C8-5244-9B89-705296D7D99C}" dt="2021-10-26T16:10:14.832" v="6162" actId="478"/>
          <ac:picMkLst>
            <pc:docMk/>
            <pc:sldMk cId="3427723089" sldId="408"/>
            <ac:picMk id="3074" creationId="{6648BD79-44A4-1545-ADCF-D361C8A6EDE8}"/>
          </ac:picMkLst>
        </pc:picChg>
      </pc:sldChg>
      <pc:sldChg chg="add">
        <pc:chgData name="David Breckx" userId="18743d88-13bf-4679-806e-af4ac3bb633e" providerId="ADAL" clId="{6A7561F0-A9C8-5244-9B89-705296D7D99C}" dt="2021-10-27T09:07:35.881" v="6542" actId="2890"/>
        <pc:sldMkLst>
          <pc:docMk/>
          <pc:sldMk cId="987439774" sldId="409"/>
        </pc:sldMkLst>
      </pc:sldChg>
      <pc:sldChg chg="modSp add mod">
        <pc:chgData name="David Breckx" userId="18743d88-13bf-4679-806e-af4ac3bb633e" providerId="ADAL" clId="{6A7561F0-A9C8-5244-9B89-705296D7D99C}" dt="2021-10-27T09:17:04.790" v="7087" actId="20577"/>
        <pc:sldMkLst>
          <pc:docMk/>
          <pc:sldMk cId="940205346" sldId="410"/>
        </pc:sldMkLst>
        <pc:spChg chg="mod">
          <ac:chgData name="David Breckx" userId="18743d88-13bf-4679-806e-af4ac3bb633e" providerId="ADAL" clId="{6A7561F0-A9C8-5244-9B89-705296D7D99C}" dt="2021-10-27T09:17:04.790" v="7087" actId="20577"/>
          <ac:spMkLst>
            <pc:docMk/>
            <pc:sldMk cId="940205346" sldId="410"/>
            <ac:spMk id="5" creationId="{8C7C7CCC-F798-B049-B550-0F507E997E1B}"/>
          </ac:spMkLst>
        </pc:spChg>
        <pc:spChg chg="mod">
          <ac:chgData name="David Breckx" userId="18743d88-13bf-4679-806e-af4ac3bb633e" providerId="ADAL" clId="{6A7561F0-A9C8-5244-9B89-705296D7D99C}" dt="2021-10-27T09:13:27.917" v="6772" actId="20577"/>
          <ac:spMkLst>
            <pc:docMk/>
            <pc:sldMk cId="940205346" sldId="410"/>
            <ac:spMk id="10" creationId="{00000000-0000-0000-0000-000000000000}"/>
          </ac:spMkLst>
        </pc:spChg>
      </pc:sldChg>
      <pc:sldChg chg="modSp add mod">
        <pc:chgData name="David Breckx" userId="18743d88-13bf-4679-806e-af4ac3bb633e" providerId="ADAL" clId="{6A7561F0-A9C8-5244-9B89-705296D7D99C}" dt="2021-10-27T09:24:03.279" v="7622" actId="20577"/>
        <pc:sldMkLst>
          <pc:docMk/>
          <pc:sldMk cId="3345062361" sldId="411"/>
        </pc:sldMkLst>
        <pc:spChg chg="mod">
          <ac:chgData name="David Breckx" userId="18743d88-13bf-4679-806e-af4ac3bb633e" providerId="ADAL" clId="{6A7561F0-A9C8-5244-9B89-705296D7D99C}" dt="2021-10-27T09:24:03.279" v="7622" actId="20577"/>
          <ac:spMkLst>
            <pc:docMk/>
            <pc:sldMk cId="3345062361" sldId="411"/>
            <ac:spMk id="5" creationId="{8C7C7CCC-F798-B049-B550-0F507E997E1B}"/>
          </ac:spMkLst>
        </pc:spChg>
        <pc:spChg chg="mod">
          <ac:chgData name="David Breckx" userId="18743d88-13bf-4679-806e-af4ac3bb633e" providerId="ADAL" clId="{6A7561F0-A9C8-5244-9B89-705296D7D99C}" dt="2021-10-27T09:13:36.479" v="6788" actId="20577"/>
          <ac:spMkLst>
            <pc:docMk/>
            <pc:sldMk cId="3345062361" sldId="411"/>
            <ac:spMk id="10" creationId="{00000000-0000-0000-0000-000000000000}"/>
          </ac:spMkLst>
        </pc:spChg>
      </pc:sldChg>
      <pc:sldChg chg="addSp modSp add mod ord modNotesTx">
        <pc:chgData name="David Breckx" userId="18743d88-13bf-4679-806e-af4ac3bb633e" providerId="ADAL" clId="{6A7561F0-A9C8-5244-9B89-705296D7D99C}" dt="2021-10-27T09:20:42.674" v="7388" actId="20577"/>
        <pc:sldMkLst>
          <pc:docMk/>
          <pc:sldMk cId="24600227" sldId="412"/>
        </pc:sldMkLst>
        <pc:spChg chg="mod">
          <ac:chgData name="David Breckx" userId="18743d88-13bf-4679-806e-af4ac3bb633e" providerId="ADAL" clId="{6A7561F0-A9C8-5244-9B89-705296D7D99C}" dt="2021-10-27T09:19:30.429" v="7320" actId="2711"/>
          <ac:spMkLst>
            <pc:docMk/>
            <pc:sldMk cId="24600227" sldId="412"/>
            <ac:spMk id="5" creationId="{8C7C7CCC-F798-B049-B550-0F507E997E1B}"/>
          </ac:spMkLst>
        </pc:spChg>
        <pc:spChg chg="mod">
          <ac:chgData name="David Breckx" userId="18743d88-13bf-4679-806e-af4ac3bb633e" providerId="ADAL" clId="{6A7561F0-A9C8-5244-9B89-705296D7D99C}" dt="2021-10-27T09:13:43.150" v="6795" actId="20577"/>
          <ac:spMkLst>
            <pc:docMk/>
            <pc:sldMk cId="24600227" sldId="412"/>
            <ac:spMk id="10" creationId="{00000000-0000-0000-0000-000000000000}"/>
          </ac:spMkLst>
        </pc:spChg>
        <pc:picChg chg="add mod">
          <ac:chgData name="David Breckx" userId="18743d88-13bf-4679-806e-af4ac3bb633e" providerId="ADAL" clId="{6A7561F0-A9C8-5244-9B89-705296D7D99C}" dt="2021-10-27T09:20:10.467" v="7323" actId="1076"/>
          <ac:picMkLst>
            <pc:docMk/>
            <pc:sldMk cId="24600227" sldId="412"/>
            <ac:picMk id="3" creationId="{BFB2EFD2-207C-FB45-A1E7-794EC247652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D105-F31E-BE41-8CDD-24E9A1BB8209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F6C2D-232A-8642-8EC5-80055C58A2E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764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957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517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970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1322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6469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36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438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3900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874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8576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1160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6601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20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0493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0385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151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1471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0650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641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3722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1889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800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090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Er is ook nog de border-radius die je kan aanpassen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7878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139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7436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23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034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205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72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89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tabel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seudo_elements.as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attribute_selectors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ecolas.github.io/normalize.cs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meyerweb.com/eric/tools/css/reset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intro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selectors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combinator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seudo_classe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rcRect l="28329" r="28329"/>
          <a:stretch/>
        </p:blipFill>
        <p:spPr>
          <a:xfrm>
            <a:off x="0" y="3885"/>
            <a:ext cx="4542375" cy="5148025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24"/>
            <a:ext cx="6870138" cy="51480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AA71EA-A1D4-6A40-8755-81FD83681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dirty="0"/>
              <a:t>Web 1</a:t>
            </a: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Pseudo-elementen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21254C-9089-E847-A04E-84EEF7A58D46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9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Om specifieke onderdelen van een HTML element te selecteren</a:t>
            </a: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5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selector</a:t>
            </a:r>
            <a:r>
              <a:rPr lang="nl-NL" sz="15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::pseudo-element { property: </a:t>
            </a:r>
            <a:r>
              <a:rPr lang="nl-NL" sz="15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value</a:t>
            </a:r>
            <a:r>
              <a:rPr lang="nl-NL" sz="15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b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p::first-line { 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’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white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’; font-variant: small-caps; }</a:t>
            </a:r>
            <a:b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p::first-letter { 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‘red’; font-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size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‘xx-large’; }</a:t>
            </a:r>
            <a:b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h1::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before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{ content: 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url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(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smiley.gif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); }</a:t>
            </a:r>
            <a:b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h1::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after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{ content: 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url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(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smiley.gif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); }</a:t>
            </a:r>
            <a:endParaRPr lang="nl-NL" sz="16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9C927B5-2663-D24D-8C32-BD235A6E8650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https://www.w3schools.com/css/css_pseudo_elements.asp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882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Attribuutselectors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21254C-9089-E847-A04E-84EEF7A58D46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HTML geselecteerd volgens bepaalde attributen of attribuut waarden</a:t>
            </a: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a[target] { background-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yellow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a[target=“_blank”] { background-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yellow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input[type=“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text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”] { background-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yellow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F73AA66-3D3D-2C40-A24C-08A69B09400D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https://www.w3schools.com/css/css_attribute_selectors.asp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5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CSS Cascade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21254C-9089-E847-A04E-84EEF7A58D46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Als er twee of meerdere regels op hetzelfde element toegepast worden, is het belangrijk om te weten welke regel voorrang heeft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Laatste regel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Specifieker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Belangrijkheid - </a:t>
            </a: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!important </a:t>
            </a: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1778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CSS Cascade (2)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B2E63DD-6127-784D-A1D6-60570979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00" y="1435578"/>
            <a:ext cx="3600000" cy="1339535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8FE1622-DBDE-624E-AFAD-7D115D6A7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800" y="2775113"/>
            <a:ext cx="3600000" cy="1506977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683920A3-E83A-3444-B853-10949FEF5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35578"/>
            <a:ext cx="3600000" cy="32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Overerving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EB0039-5170-E644-8F3A-C8F8EC5E6436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Als je gebruikt maak van de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font-family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of de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op het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body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element dan zal je merken dat de meeste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child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elementen hierdoor ook gewijzigd worden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Dit resulteert in simpelere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stylesheets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Je kan ook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properties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forceren om te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inheriten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door middel van de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inherit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value</a:t>
            </a:r>
            <a:endParaRPr lang="nl-NL" sz="16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318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Overerving (2)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EAAAC235-393B-2243-9641-3665E2D9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576516"/>
            <a:ext cx="3600000" cy="1633333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39CAF0E8-8B12-4B4C-BF2B-BABDC3BE0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3209849"/>
            <a:ext cx="3600000" cy="1758140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44DF20DB-8F42-5841-AB80-FC0C5DA4D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76167"/>
            <a:ext cx="3345873" cy="16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2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Lengte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E3ED2F1-C903-1148-8AEF-BDC31DFB7B0D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Belangrijk begrip in CSS. Een lengte-eenheid is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relatief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(waarden worden berekend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a.h.v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. andere elementen) of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absoluut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(vaste waarden)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Absolute eenheden: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px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, mm, cm,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pt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Relatieve eenheden: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%,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vw</a:t>
            </a:r>
            <a:endParaRPr lang="nl-NL" sz="16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5914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px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E3ED2F1-C903-1148-8AEF-BDC31DFB7B0D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Oorspronkelijk was 1 CSS pixel gelijk aan 1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beelschermpixel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. Met de variaties in schermen en resoluties is het meer een ‘optische referentie-eenheid’ 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{ </a:t>
            </a:r>
            <a:r>
              <a:rPr lang="nl-NL" sz="16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width</a:t>
            </a: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100</a:t>
            </a:r>
            <a:r>
              <a:rPr lang="nl-NL" sz="16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px</a:t>
            </a: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}</a:t>
            </a: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24CDFC2-BEBC-4F4C-AD51-C48A0AD1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73" y="2903527"/>
            <a:ext cx="4849427" cy="195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6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em / rem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E3ED2F1-C903-1148-8AEF-BDC31DFB7B0D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Vooral voor tekst is deze eenheid geschikter dan pixels. De </a:t>
            </a:r>
            <a:r>
              <a:rPr lang="nl-NL" sz="19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em</a:t>
            </a: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is gelijk aan de berekende tekstgrootte van het ouderelement. Basisgrootte van tekst is 16px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{ font-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size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2.5</a:t>
            </a:r>
            <a:r>
              <a:rPr lang="nl-NL" sz="15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em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}</a:t>
            </a:r>
            <a:b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600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Deze eenheid refereert aan de tekstgrootte van het rootelement (&lt;html&gt;) </a:t>
            </a: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  <a:sym typeface="Wingdings" pitchFamily="2" charset="2"/>
              </a:rPr>
              <a:t> Standaard terug 16px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{ font-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size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1.25</a:t>
            </a:r>
            <a:r>
              <a:rPr lang="nl-NL" sz="15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rem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}</a:t>
            </a:r>
            <a:endParaRPr lang="nl-NL" sz="15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81633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Gebaseerd op de viewport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E3ED2F1-C903-1148-8AEF-BDC31DFB7B0D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Eenheden die gebaseerd zijn op het browservenster. De indeling van de pagina, grootte van de tekst of andere inhoud wordt gekoppeld aan de grootte van het venster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vw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– 1% van de breedte van het scherm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vh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– 1% van de hoogte van het scherm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vmin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– de kleinste waarde van </a:t>
            </a:r>
            <a:r>
              <a:rPr lang="nl-NL" sz="16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vh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en </a:t>
            </a:r>
            <a:r>
              <a:rPr lang="nl-NL" sz="16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vw</a:t>
            </a:r>
            <a:endParaRPr lang="nl-NL" sz="16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1035050" marR="5080" lvl="1">
              <a:lnSpc>
                <a:spcPct val="102600"/>
              </a:lnSpc>
            </a:pPr>
            <a:r>
              <a:rPr lang="nl-NL" sz="16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vmax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 - de grootste waarde van </a:t>
            </a:r>
            <a:r>
              <a:rPr lang="nl-NL" sz="16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vh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en </a:t>
            </a:r>
            <a:r>
              <a:rPr lang="nl-NL" sz="16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vw</a:t>
            </a:r>
            <a:endParaRPr lang="nl-NL" sz="16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4889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819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Gebaseerd op de viewport (2)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0CC184A-8496-8D4A-9DF0-62E7818F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22" y="1576516"/>
            <a:ext cx="6452755" cy="245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Plaats CSS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2A4CBF4-E5C7-354E-90F9-6E6CE5CA8EC3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stijlregels kunnen op drie plaatsen staan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In het </a:t>
            </a:r>
            <a:r>
              <a:rPr lang="nl-NL" sz="16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style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6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attribuut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van het element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In het </a:t>
            </a:r>
            <a:r>
              <a:rPr lang="nl-NL" sz="16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style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6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element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in de </a:t>
            </a:r>
            <a:r>
              <a:rPr lang="nl-NL" sz="16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head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van het HTML document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In </a:t>
            </a:r>
            <a:r>
              <a:rPr lang="nl-NL" sz="16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externe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6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CSS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file</a:t>
            </a:r>
          </a:p>
          <a:p>
            <a:pPr marL="635000" marR="5080">
              <a:lnSpc>
                <a:spcPct val="102600"/>
              </a:lnSpc>
            </a:pPr>
            <a:r>
              <a:rPr lang="nl-NL" sz="20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Over het algemeen beter om in een afzonderlijk bestand te zetten (.</a:t>
            </a:r>
            <a:r>
              <a:rPr lang="nl-NL" sz="20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css</a:t>
            </a:r>
            <a:r>
              <a:rPr lang="nl-NL" sz="20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)</a:t>
            </a: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03831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Plaats CSS (2)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2A4CBF4-E5C7-354E-90F9-6E6CE5CA8EC3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In het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style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attribuut</a:t>
            </a:r>
            <a:b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&lt;p </a:t>
            </a:r>
            <a:r>
              <a:rPr lang="nl-NL" sz="14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style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=“font-family: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Lato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;”&gt; … &lt;/p&gt;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In het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style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element – in de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head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van het HTML document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</a:t>
            </a:r>
            <a:r>
              <a:rPr lang="nl-NL" sz="14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style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p { font-family: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Lato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&lt;/</a:t>
            </a:r>
            <a:r>
              <a:rPr lang="nl-NL" sz="14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style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&gt;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842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Plaats CSS (3)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2A4CBF4-E5C7-354E-90F9-6E6CE5CA8EC3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In een externe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css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file</a:t>
            </a:r>
            <a:b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</a:t>
            </a:r>
            <a:r>
              <a:rPr lang="nl-NL" sz="14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link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</a:t>
            </a:r>
            <a:r>
              <a:rPr lang="nl-NL" sz="14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rel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=“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stylesheet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 </a:t>
            </a:r>
            <a:r>
              <a:rPr lang="nl-NL" sz="14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href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=“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css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/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stijlen.css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”&gt;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15913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Ingebouwde stijlen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2A4CBF4-E5C7-354E-90F9-6E6CE5CA8EC3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Elke browser bevat standaard al een ingebouwd stijlblad om de HTML al enige opmaak te geven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We kunnen dit aanpassen zodanig dat alle browsers onmiddellijk starten met dezelfde stijlen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Twee manieren – RESET &amp; NORMALIZE</a:t>
            </a: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81469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Ingebouwde stijlen (2)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FB91E8-B477-8B46-95BA-E34D3ED86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54" y="1435578"/>
            <a:ext cx="3532692" cy="352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42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Ingebouwde stijlen (3)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A93344-E879-CD45-A04A-7CC11CB47119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normalize.css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  <a:hlinkClick r:id="rId3"/>
              </a:rPr>
              <a:t>https://necolas.github.io/normalize.css/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reset.css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  <a:hlinkClick r:id="rId4"/>
              </a:rPr>
              <a:t>https://meyerweb.com/eric/tools/css/reset/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21968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display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A93344-E879-CD45-A04A-7CC11CB47119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display property bepaalt hoe elementen getoond worden op het scherm, printer, …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Meest gebruikte waarden zijn: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inline</a:t>
            </a: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block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inline</a:t>
            </a: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-block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flex</a:t>
            </a: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… </a:t>
            </a: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73561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Box Model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A93344-E879-CD45-A04A-7CC11CB47119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Een webpagina is opgebouwd uit boxen, elk onderdeel op de pagina is een box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Formaat en de uiterlijk eigenschappen van zo’n box worden beschreven in het box model</a:t>
            </a: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8743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Box Model (2)</a:t>
            </a:r>
          </a:p>
        </p:txBody>
      </p:sp>
      <p:pic>
        <p:nvPicPr>
          <p:cNvPr id="3074" name="Picture 2" descr="Basic CSS: The CSS Box Model">
            <a:extLst>
              <a:ext uri="{FF2B5EF4-FFF2-40B4-BE49-F238E27FC236}">
                <a16:creationId xmlns:a16="http://schemas.microsoft.com/office/drawing/2014/main" id="{6648BD79-44A4-1545-ADCF-D361C8A6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18" y="1435578"/>
            <a:ext cx="6213764" cy="349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63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CSS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0D8426-0FDD-ED46-9E35-DA6818CF69EE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ascading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tyle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heets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Vormgeving van onze webpagina’s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Alles wat met opmaak te maken heeft: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Pagina-indeling, lettertype, kleur, rand of een achtergrondafbeelding, …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Groeiende complexiteit (nadelig)</a:t>
            </a:r>
          </a:p>
          <a:p>
            <a:pPr marL="1035050" marR="5080" lvl="1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976245A-C949-B246-96EF-A5CB0A3E78B7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https://www.w3schools.com/css/css_intro.asp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4411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box-sizing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7C7CCC-F798-B049-B550-0F507E997E1B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Totale ruimte dat een box inneemt in de lay-out bestaat uit: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Breedte (</a:t>
            </a:r>
            <a:r>
              <a:rPr lang="nl-NL" sz="14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width</a:t>
            </a: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)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Hoogte (</a:t>
            </a:r>
            <a:r>
              <a:rPr lang="nl-NL" sz="14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height</a:t>
            </a: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)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Breedte/hoogte van de padding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Dikte van de rand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Breedte/hoogte van de marge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berekende waarde hangt af van de box-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sizing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property die ofwel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content-box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(standaard) of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border-box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als waarde kan hebben</a:t>
            </a: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27723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margin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7C7CCC-F798-B049-B550-0F507E997E1B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margin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property zorgt ervoor dat onze elementen meer ademruimte krijgen, zodanig dat er steeds een spatie is tussen verschillende elementen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Verticale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margins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werken niet op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inline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elementen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div {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margin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20px;	// 10px 20px;		// 10px 20px 0 15px;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}</a:t>
            </a: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40205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border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7C7CCC-F798-B049-B550-0F507E997E1B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Borders zitten tussen de padding en de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margin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en zorgen voor een border rond de elementen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border property verwacht 3 waarden: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width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,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style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en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color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div {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border: 6px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solid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#949599;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}</a:t>
            </a:r>
            <a:endParaRPr lang="nl-NL" sz="1800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FB2EFD2-207C-FB45-A1E7-794EC247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65437"/>
            <a:ext cx="4280818" cy="99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padding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C7C7CCC-F798-B049-B550-0F507E997E1B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padding property zorgt ook voor meer afstand tussen elementen maar dan in de box vanaf de border gerekend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Verticale padding werkt wel op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inline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elementen, dus verschillend van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vertical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margins</a:t>
            </a:r>
            <a:br>
              <a:rPr lang="nl-NL" sz="1800" spc="5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600" b="1" spc="5" dirty="0">
              <a:solidFill>
                <a:schemeClr val="tx1"/>
              </a:solidFill>
              <a:latin typeface="Courier" pitchFamily="2" charset="0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4506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CSS (2)</a:t>
            </a:r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7244C7DB-B844-7142-BC32-804FF9FF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99" y="1576516"/>
            <a:ext cx="3240000" cy="2782589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D7D0E6C7-62BC-E24C-9DBD-C922B8E7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576516"/>
            <a:ext cx="3240000" cy="27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3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Stijlregels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1BC6971-D920-C746-B1C8-81465AD68B28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Een stijlregel bestaat uit twee delen: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SELECTOR – 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het HTML element dat wordt opgemaakt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DECLARATIE – 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hoe het HTML element moet worden opgemaakt</a:t>
            </a:r>
          </a:p>
          <a:p>
            <a:pPr marL="1435100" marR="5080" lvl="2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Eigenschap (property) – </a:t>
            </a: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het kenmerk dat wordt ingesteld</a:t>
            </a:r>
            <a:endParaRPr lang="nl-NL" sz="14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1435100" marR="5080" lvl="2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Waarde (</a:t>
            </a:r>
            <a:r>
              <a:rPr lang="nl-NL" sz="14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value</a:t>
            </a:r>
            <a:r>
              <a:rPr lang="nl-NL" sz="14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) – </a:t>
            </a: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het moet worden opgemaakt</a:t>
            </a:r>
            <a:b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selector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{ eigenschap: waarde; }</a:t>
            </a:r>
          </a:p>
          <a:p>
            <a:pPr marL="1035050" marR="5080" lvl="1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70D081CD-BF3E-A54E-AAD6-8CCB6319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982" y="182086"/>
            <a:ext cx="3240000" cy="160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0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CSS Selectors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21254C-9089-E847-A04E-84EEF7A58D46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We kunnen de CSS </a:t>
            </a:r>
            <a:r>
              <a:rPr lang="nl-NL" sz="16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selectors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nog eens gaan onderverdelen in aparte groepen (manier waarop HTML elementen “gevonden / geselecteerd” worden)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Basisselectors</a:t>
            </a:r>
            <a:endParaRPr lang="nl-NL" sz="14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Combinatieselectors</a:t>
            </a:r>
            <a:endParaRPr lang="nl-NL" sz="14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Pseudoklassen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Pseudo-elementen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Attribuutselectors</a:t>
            </a:r>
            <a:r>
              <a:rPr lang="nl-NL" sz="14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5841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Basisselectors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21254C-9089-E847-A04E-84EEF7A58D46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HTML elementen geselecteerd volgens type, naam,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id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of klasse</a:t>
            </a: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p {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margin-bottom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1em; }							</a:t>
            </a:r>
            <a:r>
              <a:rPr lang="nl-NL" sz="12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TYPE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h1, h2, h3 { font-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weight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700; }						</a:t>
            </a:r>
            <a:r>
              <a:rPr lang="nl-NL" sz="12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TYPE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.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btn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{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white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								</a:t>
            </a:r>
            <a:r>
              <a:rPr lang="nl-NL" sz="12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KLASSE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#pageheader { padding: 16; }				</a:t>
            </a: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		</a:t>
            </a:r>
            <a:r>
              <a:rPr lang="nl-NL" sz="12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ID</a:t>
            </a:r>
            <a:endParaRPr lang="nl-NL" sz="16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FE1E4739-DA5F-7542-96C3-85B43D1077A1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https://www.w3schools.com/css/css_selectors.asp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885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Combinatieselectors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21254C-9089-E847-A04E-84EEF7A58D46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9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HTML elementen geselecteerd volgens een relatie tussen deze elementen</a:t>
            </a: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div p { background-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yellow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			</a:t>
            </a:r>
            <a:r>
              <a:rPr lang="nl-NL" sz="13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DESCENDANT</a:t>
            </a:r>
            <a:b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div &gt; p { background-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yellow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		</a:t>
            </a:r>
            <a:r>
              <a:rPr lang="nl-NL" sz="13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CHILD</a:t>
            </a:r>
            <a:b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div + p { background-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yellow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		</a:t>
            </a:r>
            <a:r>
              <a:rPr lang="nl-NL" sz="13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ADJACENT SIBLING</a:t>
            </a:r>
            <a:b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div ~ p { background-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</a:t>
            </a:r>
            <a:r>
              <a:rPr lang="nl-NL" sz="15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yellow</a:t>
            </a:r>
            <a:r>
              <a:rPr lang="nl-NL" sz="15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		</a:t>
            </a:r>
            <a:r>
              <a:rPr lang="nl-NL" sz="13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SIBLING</a:t>
            </a: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4E20FE2-1D1A-334A-9DB6-1C7C2579707C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https://www.w3schools.com/css/css_combinators.asp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002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Pseudoklassen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21254C-9089-E847-A04E-84EEF7A58D46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HTML elementen geselecteerd volgens een bepaalde toestand</a:t>
            </a: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4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selector:pseudo-class</a:t>
            </a:r>
            <a:r>
              <a:rPr lang="nl-NL" sz="14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{ property: </a:t>
            </a:r>
            <a:r>
              <a:rPr lang="nl-NL" sz="14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value</a:t>
            </a:r>
            <a:r>
              <a:rPr lang="nl-NL" sz="14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; }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a:hover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{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‘#FF00FF’; }</a:t>
            </a: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p:first-child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 {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: blue; }</a:t>
            </a:r>
            <a:b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br>
              <a:rPr lang="nl-NL" sz="1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AFBBBBBA-35BC-004E-8A3D-8FEBD1FE6ABF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https://www.w3schools.com/css/css_pseudo_classes.asp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133118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" id="{26395CAE-B993-D84F-959D-4B06E7969E9D}" vid="{7A16CD61-0A79-E040-9F4C-52CD467028E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1786</TotalTime>
  <Words>1389</Words>
  <Application>Microsoft Macintosh PowerPoint</Application>
  <PresentationFormat>Diavoorstelling (16:9)</PresentationFormat>
  <Paragraphs>202</Paragraphs>
  <Slides>33</Slides>
  <Notes>31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40" baseType="lpstr">
      <vt:lpstr>Montserrat ExtraBold</vt:lpstr>
      <vt:lpstr>Courier</vt:lpstr>
      <vt:lpstr>Montserrat SemiBold</vt:lpstr>
      <vt:lpstr>Calibri</vt:lpstr>
      <vt:lpstr>Montserrat</vt:lpstr>
      <vt:lpstr>Arial</vt:lpstr>
      <vt:lpstr>Kantoorthema</vt:lpstr>
      <vt:lpstr>Web 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2 Plus</dc:title>
  <dc:creator>David Breckx</dc:creator>
  <cp:lastModifiedBy>David Breckx</cp:lastModifiedBy>
  <cp:revision>25</cp:revision>
  <cp:lastPrinted>2018-07-26T13:38:51Z</cp:lastPrinted>
  <dcterms:created xsi:type="dcterms:W3CDTF">2020-09-22T12:19:54Z</dcterms:created>
  <dcterms:modified xsi:type="dcterms:W3CDTF">2021-10-27T09:24:05Z</dcterms:modified>
</cp:coreProperties>
</file>